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1" r:id="rId5"/>
    <p:sldId id="265" r:id="rId6"/>
    <p:sldId id="266" r:id="rId7"/>
    <p:sldId id="267" r:id="rId8"/>
    <p:sldId id="269" r:id="rId9"/>
    <p:sldId id="274" r:id="rId10"/>
    <p:sldId id="273" r:id="rId11"/>
    <p:sldId id="268"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573202-A6CD-4F9B-8E0A-0CBE31B65802}" v="2641" dt="2022-04-14T15:40:30.5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6" autoAdjust="0"/>
    <p:restoredTop sz="94660"/>
  </p:normalViewPr>
  <p:slideViewPr>
    <p:cSldViewPr snapToGrid="0">
      <p:cViewPr varScale="1">
        <p:scale>
          <a:sx n="94" d="100"/>
          <a:sy n="94" d="100"/>
        </p:scale>
        <p:origin x="114"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a Bethke" userId="a3612b9e-9089-43e7-bc9a-69c0f003612d" providerId="ADAL" clId="{5C132D50-6DF7-4F6D-B954-343A4597711F}"/>
    <pc:docChg chg="undo custSel modSld">
      <pc:chgData name="Lara Bethke" userId="a3612b9e-9089-43e7-bc9a-69c0f003612d" providerId="ADAL" clId="{5C132D50-6DF7-4F6D-B954-343A4597711F}" dt="2022-04-14T14:41:31.963" v="1155" actId="20577"/>
      <pc:docMkLst>
        <pc:docMk/>
      </pc:docMkLst>
      <pc:sldChg chg="modSp mod">
        <pc:chgData name="Lara Bethke" userId="a3612b9e-9089-43e7-bc9a-69c0f003612d" providerId="ADAL" clId="{5C132D50-6DF7-4F6D-B954-343A4597711F}" dt="2022-04-14T13:14:21.638" v="628" actId="20577"/>
        <pc:sldMkLst>
          <pc:docMk/>
          <pc:sldMk cId="1424162428" sldId="259"/>
        </pc:sldMkLst>
        <pc:spChg chg="mod">
          <ac:chgData name="Lara Bethke" userId="a3612b9e-9089-43e7-bc9a-69c0f003612d" providerId="ADAL" clId="{5C132D50-6DF7-4F6D-B954-343A4597711F}" dt="2022-04-14T13:14:21.638" v="628" actId="20577"/>
          <ac:spMkLst>
            <pc:docMk/>
            <pc:sldMk cId="1424162428" sldId="259"/>
            <ac:spMk id="3" creationId="{30492FB1-88DC-4DC0-9B1D-7537E83B12B2}"/>
          </ac:spMkLst>
        </pc:spChg>
      </pc:sldChg>
      <pc:sldChg chg="modSp mod">
        <pc:chgData name="Lara Bethke" userId="a3612b9e-9089-43e7-bc9a-69c0f003612d" providerId="ADAL" clId="{5C132D50-6DF7-4F6D-B954-343A4597711F}" dt="2022-04-14T14:34:00.820" v="907" actId="20577"/>
        <pc:sldMkLst>
          <pc:docMk/>
          <pc:sldMk cId="1775185107" sldId="266"/>
        </pc:sldMkLst>
        <pc:spChg chg="mod">
          <ac:chgData name="Lara Bethke" userId="a3612b9e-9089-43e7-bc9a-69c0f003612d" providerId="ADAL" clId="{5C132D50-6DF7-4F6D-B954-343A4597711F}" dt="2022-04-14T14:33:42.216" v="877" actId="27636"/>
          <ac:spMkLst>
            <pc:docMk/>
            <pc:sldMk cId="1775185107" sldId="266"/>
            <ac:spMk id="5" creationId="{3ABEA5BD-DAB2-45B1-8F66-A92F1F525326}"/>
          </ac:spMkLst>
        </pc:spChg>
        <pc:spChg chg="mod">
          <ac:chgData name="Lara Bethke" userId="a3612b9e-9089-43e7-bc9a-69c0f003612d" providerId="ADAL" clId="{5C132D50-6DF7-4F6D-B954-343A4597711F}" dt="2022-04-14T14:33:42.216" v="876" actId="27636"/>
          <ac:spMkLst>
            <pc:docMk/>
            <pc:sldMk cId="1775185107" sldId="266"/>
            <ac:spMk id="6" creationId="{43037204-8D3B-4B42-93DD-01C2D61B8A6B}"/>
          </ac:spMkLst>
        </pc:spChg>
        <pc:spChg chg="mod">
          <ac:chgData name="Lara Bethke" userId="a3612b9e-9089-43e7-bc9a-69c0f003612d" providerId="ADAL" clId="{5C132D50-6DF7-4F6D-B954-343A4597711F}" dt="2022-04-14T14:34:00.820" v="907" actId="20577"/>
          <ac:spMkLst>
            <pc:docMk/>
            <pc:sldMk cId="1775185107" sldId="266"/>
            <ac:spMk id="8" creationId="{841B5A5B-A5E8-4FE4-823A-B3C18532F7F7}"/>
          </ac:spMkLst>
        </pc:spChg>
      </pc:sldChg>
      <pc:sldChg chg="modSp mod">
        <pc:chgData name="Lara Bethke" userId="a3612b9e-9089-43e7-bc9a-69c0f003612d" providerId="ADAL" clId="{5C132D50-6DF7-4F6D-B954-343A4597711F}" dt="2022-04-14T14:41:31.963" v="1155" actId="20577"/>
        <pc:sldMkLst>
          <pc:docMk/>
          <pc:sldMk cId="39830114" sldId="268"/>
        </pc:sldMkLst>
        <pc:spChg chg="mod">
          <ac:chgData name="Lara Bethke" userId="a3612b9e-9089-43e7-bc9a-69c0f003612d" providerId="ADAL" clId="{5C132D50-6DF7-4F6D-B954-343A4597711F}" dt="2022-04-14T14:41:31.963" v="1155" actId="20577"/>
          <ac:spMkLst>
            <pc:docMk/>
            <pc:sldMk cId="39830114" sldId="268"/>
            <ac:spMk id="3" creationId="{30492FB1-88DC-4DC0-9B1D-7537E83B12B2}"/>
          </ac:spMkLst>
        </pc:spChg>
      </pc:sldChg>
      <pc:sldChg chg="modSp mod">
        <pc:chgData name="Lara Bethke" userId="a3612b9e-9089-43e7-bc9a-69c0f003612d" providerId="ADAL" clId="{5C132D50-6DF7-4F6D-B954-343A4597711F}" dt="2022-04-14T14:34:32.612" v="918" actId="20577"/>
        <pc:sldMkLst>
          <pc:docMk/>
          <pc:sldMk cId="497754147" sldId="269"/>
        </pc:sldMkLst>
        <pc:spChg chg="mod">
          <ac:chgData name="Lara Bethke" userId="a3612b9e-9089-43e7-bc9a-69c0f003612d" providerId="ADAL" clId="{5C132D50-6DF7-4F6D-B954-343A4597711F}" dt="2022-04-14T14:34:32.612" v="918" actId="20577"/>
          <ac:spMkLst>
            <pc:docMk/>
            <pc:sldMk cId="497754147" sldId="269"/>
            <ac:spMk id="3" creationId="{30492FB1-88DC-4DC0-9B1D-7537E83B12B2}"/>
          </ac:spMkLst>
        </pc:spChg>
      </pc:sldChg>
      <pc:sldChg chg="modSp mod">
        <pc:chgData name="Lara Bethke" userId="a3612b9e-9089-43e7-bc9a-69c0f003612d" providerId="ADAL" clId="{5C132D50-6DF7-4F6D-B954-343A4597711F}" dt="2022-04-14T14:37:52.260" v="934" actId="20577"/>
        <pc:sldMkLst>
          <pc:docMk/>
          <pc:sldMk cId="4281775616" sldId="273"/>
        </pc:sldMkLst>
        <pc:spChg chg="mod">
          <ac:chgData name="Lara Bethke" userId="a3612b9e-9089-43e7-bc9a-69c0f003612d" providerId="ADAL" clId="{5C132D50-6DF7-4F6D-B954-343A4597711F}" dt="2022-04-14T14:37:52.260" v="934" actId="20577"/>
          <ac:spMkLst>
            <pc:docMk/>
            <pc:sldMk cId="4281775616" sldId="273"/>
            <ac:spMk id="10" creationId="{D32F3F63-5956-4771-92D4-332F3AEAF61C}"/>
          </ac:spMkLst>
        </pc:spChg>
      </pc:sldChg>
      <pc:sldChg chg="modSp mod">
        <pc:chgData name="Lara Bethke" userId="a3612b9e-9089-43e7-bc9a-69c0f003612d" providerId="ADAL" clId="{5C132D50-6DF7-4F6D-B954-343A4597711F}" dt="2022-04-14T14:35:43.327" v="926" actId="20577"/>
        <pc:sldMkLst>
          <pc:docMk/>
          <pc:sldMk cId="870298324" sldId="274"/>
        </pc:sldMkLst>
        <pc:spChg chg="mod">
          <ac:chgData name="Lara Bethke" userId="a3612b9e-9089-43e7-bc9a-69c0f003612d" providerId="ADAL" clId="{5C132D50-6DF7-4F6D-B954-343A4597711F}" dt="2022-04-14T14:35:43.327" v="926" actId="20577"/>
          <ac:spMkLst>
            <pc:docMk/>
            <pc:sldMk cId="870298324" sldId="274"/>
            <ac:spMk id="3" creationId="{30492FB1-88DC-4DC0-9B1D-7537E83B12B2}"/>
          </ac:spMkLst>
        </pc:spChg>
      </pc:sldChg>
    </pc:docChg>
  </pc:docChgLst>
  <pc:docChgLst>
    <pc:chgData name="Lindsay Redman Rivera" userId="d28f0782-4caf-4124-9364-5486252728c2" providerId="ADAL" clId="{C4573202-A6CD-4F9B-8E0A-0CBE31B65802}"/>
    <pc:docChg chg="undo redo custSel addSld delSld modSld sldOrd addSection delSection">
      <pc:chgData name="Lindsay Redman Rivera" userId="d28f0782-4caf-4124-9364-5486252728c2" providerId="ADAL" clId="{C4573202-A6CD-4F9B-8E0A-0CBE31B65802}" dt="2022-04-14T15:40:58.435" v="7924" actId="1076"/>
      <pc:docMkLst>
        <pc:docMk/>
      </pc:docMkLst>
      <pc:sldChg chg="modSp mod">
        <pc:chgData name="Lindsay Redman Rivera" userId="d28f0782-4caf-4124-9364-5486252728c2" providerId="ADAL" clId="{C4573202-A6CD-4F9B-8E0A-0CBE31B65802}" dt="2022-04-13T15:05:13.107" v="4609" actId="404"/>
        <pc:sldMkLst>
          <pc:docMk/>
          <pc:sldMk cId="474927947" sldId="256"/>
        </pc:sldMkLst>
        <pc:spChg chg="mod">
          <ac:chgData name="Lindsay Redman Rivera" userId="d28f0782-4caf-4124-9364-5486252728c2" providerId="ADAL" clId="{C4573202-A6CD-4F9B-8E0A-0CBE31B65802}" dt="2022-04-13T15:05:13.107" v="4609" actId="404"/>
          <ac:spMkLst>
            <pc:docMk/>
            <pc:sldMk cId="474927947" sldId="256"/>
            <ac:spMk id="9" creationId="{760EEFAB-F26A-416D-BB13-4150DC66CB78}"/>
          </ac:spMkLst>
        </pc:spChg>
        <pc:spChg chg="mod">
          <ac:chgData name="Lindsay Redman Rivera" userId="d28f0782-4caf-4124-9364-5486252728c2" providerId="ADAL" clId="{C4573202-A6CD-4F9B-8E0A-0CBE31B65802}" dt="2022-04-12T14:43:33.151" v="3761" actId="2711"/>
          <ac:spMkLst>
            <pc:docMk/>
            <pc:sldMk cId="474927947" sldId="256"/>
            <ac:spMk id="16" creationId="{D8FF4B71-BC0F-439C-9731-9ADB8449D530}"/>
          </ac:spMkLst>
        </pc:spChg>
      </pc:sldChg>
      <pc:sldChg chg="modSp mod">
        <pc:chgData name="Lindsay Redman Rivera" userId="d28f0782-4caf-4124-9364-5486252728c2" providerId="ADAL" clId="{C4573202-A6CD-4F9B-8E0A-0CBE31B65802}" dt="2022-04-13T18:28:17.613" v="7662" actId="20577"/>
        <pc:sldMkLst>
          <pc:docMk/>
          <pc:sldMk cId="2601313660" sldId="257"/>
        </pc:sldMkLst>
        <pc:spChg chg="mod">
          <ac:chgData name="Lindsay Redman Rivera" userId="d28f0782-4caf-4124-9364-5486252728c2" providerId="ADAL" clId="{C4573202-A6CD-4F9B-8E0A-0CBE31B65802}" dt="2022-04-13T18:28:17.613" v="7662" actId="20577"/>
          <ac:spMkLst>
            <pc:docMk/>
            <pc:sldMk cId="2601313660" sldId="257"/>
            <ac:spMk id="5" creationId="{E62C0051-DAA5-4BD9-930A-BA6660F0C5A5}"/>
          </ac:spMkLst>
        </pc:spChg>
      </pc:sldChg>
      <pc:sldChg chg="addSp delSp modSp del mod">
        <pc:chgData name="Lindsay Redman Rivera" userId="d28f0782-4caf-4124-9364-5486252728c2" providerId="ADAL" clId="{C4573202-A6CD-4F9B-8E0A-0CBE31B65802}" dt="2022-04-11T23:01:28.668" v="142" actId="2696"/>
        <pc:sldMkLst>
          <pc:docMk/>
          <pc:sldMk cId="1148933904" sldId="258"/>
        </pc:sldMkLst>
        <pc:spChg chg="mod">
          <ac:chgData name="Lindsay Redman Rivera" userId="d28f0782-4caf-4124-9364-5486252728c2" providerId="ADAL" clId="{C4573202-A6CD-4F9B-8E0A-0CBE31B65802}" dt="2022-04-11T23:01:11.922" v="119" actId="207"/>
          <ac:spMkLst>
            <pc:docMk/>
            <pc:sldMk cId="1148933904" sldId="258"/>
            <ac:spMk id="2" creationId="{6F5CEBC1-4D2B-42DC-9988-9D0BBBC3E3E1}"/>
          </ac:spMkLst>
        </pc:spChg>
        <pc:spChg chg="add del mod">
          <ac:chgData name="Lindsay Redman Rivera" userId="d28f0782-4caf-4124-9364-5486252728c2" providerId="ADAL" clId="{C4573202-A6CD-4F9B-8E0A-0CBE31B65802}" dt="2022-04-11T23:00:12.092" v="107" actId="478"/>
          <ac:spMkLst>
            <pc:docMk/>
            <pc:sldMk cId="1148933904" sldId="258"/>
            <ac:spMk id="4" creationId="{C31CF7EF-F0F3-4502-81F5-C146F93B8147}"/>
          </ac:spMkLst>
        </pc:spChg>
      </pc:sldChg>
      <pc:sldChg chg="addSp modSp new mod ord">
        <pc:chgData name="Lindsay Redman Rivera" userId="d28f0782-4caf-4124-9364-5486252728c2" providerId="ADAL" clId="{C4573202-A6CD-4F9B-8E0A-0CBE31B65802}" dt="2022-04-13T18:23:31.156" v="7520" actId="14100"/>
        <pc:sldMkLst>
          <pc:docMk/>
          <pc:sldMk cId="1424162428" sldId="259"/>
        </pc:sldMkLst>
        <pc:spChg chg="mod">
          <ac:chgData name="Lindsay Redman Rivera" userId="d28f0782-4caf-4124-9364-5486252728c2" providerId="ADAL" clId="{C4573202-A6CD-4F9B-8E0A-0CBE31B65802}" dt="2022-04-11T23:00:59.719" v="118" actId="2711"/>
          <ac:spMkLst>
            <pc:docMk/>
            <pc:sldMk cId="1424162428" sldId="259"/>
            <ac:spMk id="2" creationId="{31FDA7BD-394C-4513-B6E4-BBCF1A25D51D}"/>
          </ac:spMkLst>
        </pc:spChg>
        <pc:spChg chg="mod">
          <ac:chgData name="Lindsay Redman Rivera" userId="d28f0782-4caf-4124-9364-5486252728c2" providerId="ADAL" clId="{C4573202-A6CD-4F9B-8E0A-0CBE31B65802}" dt="2022-04-13T18:23:31.156" v="7520" actId="14100"/>
          <ac:spMkLst>
            <pc:docMk/>
            <pc:sldMk cId="1424162428" sldId="259"/>
            <ac:spMk id="3" creationId="{30492FB1-88DC-4DC0-9B1D-7537E83B12B2}"/>
          </ac:spMkLst>
        </pc:spChg>
        <pc:spChg chg="add mod ord">
          <ac:chgData name="Lindsay Redman Rivera" userId="d28f0782-4caf-4124-9364-5486252728c2" providerId="ADAL" clId="{C4573202-A6CD-4F9B-8E0A-0CBE31B65802}" dt="2022-04-11T23:13:23.828" v="701" actId="14100"/>
          <ac:spMkLst>
            <pc:docMk/>
            <pc:sldMk cId="1424162428" sldId="259"/>
            <ac:spMk id="4" creationId="{AD039688-C4E0-4F5C-A814-4C340136F85A}"/>
          </ac:spMkLst>
        </pc:spChg>
      </pc:sldChg>
      <pc:sldChg chg="modSp new del mod">
        <pc:chgData name="Lindsay Redman Rivera" userId="d28f0782-4caf-4124-9364-5486252728c2" providerId="ADAL" clId="{C4573202-A6CD-4F9B-8E0A-0CBE31B65802}" dt="2022-04-11T23:01:53.156" v="173" actId="2696"/>
        <pc:sldMkLst>
          <pc:docMk/>
          <pc:sldMk cId="3118038843" sldId="260"/>
        </pc:sldMkLst>
        <pc:spChg chg="mod">
          <ac:chgData name="Lindsay Redman Rivera" userId="d28f0782-4caf-4124-9364-5486252728c2" providerId="ADAL" clId="{C4573202-A6CD-4F9B-8E0A-0CBE31B65802}" dt="2022-04-11T22:59:10.439" v="53" actId="20577"/>
          <ac:spMkLst>
            <pc:docMk/>
            <pc:sldMk cId="3118038843" sldId="260"/>
            <ac:spMk id="2" creationId="{0EF83011-D941-4EAA-96F0-7021F8C20FF9}"/>
          </ac:spMkLst>
        </pc:spChg>
      </pc:sldChg>
      <pc:sldChg chg="modSp new del mod">
        <pc:chgData name="Lindsay Redman Rivera" userId="d28f0782-4caf-4124-9364-5486252728c2" providerId="ADAL" clId="{C4573202-A6CD-4F9B-8E0A-0CBE31B65802}" dt="2022-04-11T23:01:56.005" v="174" actId="2696"/>
        <pc:sldMkLst>
          <pc:docMk/>
          <pc:sldMk cId="477048189" sldId="261"/>
        </pc:sldMkLst>
        <pc:spChg chg="mod">
          <ac:chgData name="Lindsay Redman Rivera" userId="d28f0782-4caf-4124-9364-5486252728c2" providerId="ADAL" clId="{C4573202-A6CD-4F9B-8E0A-0CBE31B65802}" dt="2022-04-11T22:59:27.751" v="69" actId="20577"/>
          <ac:spMkLst>
            <pc:docMk/>
            <pc:sldMk cId="477048189" sldId="261"/>
            <ac:spMk id="2" creationId="{5B3232FE-424E-43A2-9AFA-6EC3C5B254EA}"/>
          </ac:spMkLst>
        </pc:spChg>
      </pc:sldChg>
      <pc:sldChg chg="modSp new del mod">
        <pc:chgData name="Lindsay Redman Rivera" userId="d28f0782-4caf-4124-9364-5486252728c2" providerId="ADAL" clId="{C4573202-A6CD-4F9B-8E0A-0CBE31B65802}" dt="2022-04-11T23:02:09.284" v="192" actId="2696"/>
        <pc:sldMkLst>
          <pc:docMk/>
          <pc:sldMk cId="321908975" sldId="262"/>
        </pc:sldMkLst>
        <pc:spChg chg="mod">
          <ac:chgData name="Lindsay Redman Rivera" userId="d28f0782-4caf-4124-9364-5486252728c2" providerId="ADAL" clId="{C4573202-A6CD-4F9B-8E0A-0CBE31B65802}" dt="2022-04-11T22:59:43.013" v="86" actId="20577"/>
          <ac:spMkLst>
            <pc:docMk/>
            <pc:sldMk cId="321908975" sldId="262"/>
            <ac:spMk id="2" creationId="{7C0A0F59-368C-4575-BC55-FE84CE5201B3}"/>
          </ac:spMkLst>
        </pc:spChg>
      </pc:sldChg>
      <pc:sldChg chg="modSp new del mod">
        <pc:chgData name="Lindsay Redman Rivera" userId="d28f0782-4caf-4124-9364-5486252728c2" providerId="ADAL" clId="{C4573202-A6CD-4F9B-8E0A-0CBE31B65802}" dt="2022-04-11T23:02:25.593" v="224" actId="2696"/>
        <pc:sldMkLst>
          <pc:docMk/>
          <pc:sldMk cId="3074837725" sldId="263"/>
        </pc:sldMkLst>
        <pc:spChg chg="mod">
          <ac:chgData name="Lindsay Redman Rivera" userId="d28f0782-4caf-4124-9364-5486252728c2" providerId="ADAL" clId="{C4573202-A6CD-4F9B-8E0A-0CBE31B65802}" dt="2022-04-11T22:59:47.950" v="104" actId="20577"/>
          <ac:spMkLst>
            <pc:docMk/>
            <pc:sldMk cId="3074837725" sldId="263"/>
            <ac:spMk id="2" creationId="{88BEA720-60C9-4314-8521-1BE506CC2F1A}"/>
          </ac:spMkLst>
        </pc:spChg>
      </pc:sldChg>
      <pc:sldChg chg="new del">
        <pc:chgData name="Lindsay Redman Rivera" userId="d28f0782-4caf-4124-9364-5486252728c2" providerId="ADAL" clId="{C4573202-A6CD-4F9B-8E0A-0CBE31B65802}" dt="2022-04-11T23:03:02.671" v="226" actId="2696"/>
        <pc:sldMkLst>
          <pc:docMk/>
          <pc:sldMk cId="3934297358" sldId="264"/>
        </pc:sldMkLst>
      </pc:sldChg>
      <pc:sldChg chg="addSp delSp modSp add mod ord modClrScheme chgLayout">
        <pc:chgData name="Lindsay Redman Rivera" userId="d28f0782-4caf-4124-9364-5486252728c2" providerId="ADAL" clId="{C4573202-A6CD-4F9B-8E0A-0CBE31B65802}" dt="2022-04-13T18:28:55.685" v="7664" actId="1037"/>
        <pc:sldMkLst>
          <pc:docMk/>
          <pc:sldMk cId="1170087225" sldId="265"/>
        </pc:sldMkLst>
        <pc:spChg chg="mod ord">
          <ac:chgData name="Lindsay Redman Rivera" userId="d28f0782-4caf-4124-9364-5486252728c2" providerId="ADAL" clId="{C4573202-A6CD-4F9B-8E0A-0CBE31B65802}" dt="2022-04-11T23:04:56.513" v="253" actId="1076"/>
          <ac:spMkLst>
            <pc:docMk/>
            <pc:sldMk cId="1170087225" sldId="265"/>
            <ac:spMk id="2" creationId="{31FDA7BD-394C-4513-B6E4-BBCF1A25D51D}"/>
          </ac:spMkLst>
        </pc:spChg>
        <pc:spChg chg="del mod ord">
          <ac:chgData name="Lindsay Redman Rivera" userId="d28f0782-4caf-4124-9364-5486252728c2" providerId="ADAL" clId="{C4573202-A6CD-4F9B-8E0A-0CBE31B65802}" dt="2022-04-11T23:04:49.801" v="252" actId="700"/>
          <ac:spMkLst>
            <pc:docMk/>
            <pc:sldMk cId="1170087225" sldId="265"/>
            <ac:spMk id="3" creationId="{30492FB1-88DC-4DC0-9B1D-7537E83B12B2}"/>
          </ac:spMkLst>
        </pc:spChg>
        <pc:spChg chg="add del mod ord">
          <ac:chgData name="Lindsay Redman Rivera" userId="d28f0782-4caf-4124-9364-5486252728c2" providerId="ADAL" clId="{C4573202-A6CD-4F9B-8E0A-0CBE31B65802}" dt="2022-04-11T23:11:06.427" v="608" actId="478"/>
          <ac:spMkLst>
            <pc:docMk/>
            <pc:sldMk cId="1170087225" sldId="265"/>
            <ac:spMk id="5" creationId="{910BE7FB-A3CF-40DE-BDBF-48761C86F7A5}"/>
          </ac:spMkLst>
        </pc:spChg>
        <pc:spChg chg="add del mod ord">
          <ac:chgData name="Lindsay Redman Rivera" userId="d28f0782-4caf-4124-9364-5486252728c2" providerId="ADAL" clId="{C4573202-A6CD-4F9B-8E0A-0CBE31B65802}" dt="2022-04-11T23:10:39.023" v="602" actId="478"/>
          <ac:spMkLst>
            <pc:docMk/>
            <pc:sldMk cId="1170087225" sldId="265"/>
            <ac:spMk id="6" creationId="{C67D9F33-4A8A-4636-A165-CB922EEB444F}"/>
          </ac:spMkLst>
        </pc:spChg>
        <pc:spChg chg="add del mod">
          <ac:chgData name="Lindsay Redman Rivera" userId="d28f0782-4caf-4124-9364-5486252728c2" providerId="ADAL" clId="{C4573202-A6CD-4F9B-8E0A-0CBE31B65802}" dt="2022-04-12T14:45:12.898" v="3785" actId="478"/>
          <ac:spMkLst>
            <pc:docMk/>
            <pc:sldMk cId="1170087225" sldId="265"/>
            <ac:spMk id="7" creationId="{ACD33136-9A21-43DE-8AFE-A981BF4C0F34}"/>
          </ac:spMkLst>
        </pc:spChg>
        <pc:spChg chg="add mod">
          <ac:chgData name="Lindsay Redman Rivera" userId="d28f0782-4caf-4124-9364-5486252728c2" providerId="ADAL" clId="{C4573202-A6CD-4F9B-8E0A-0CBE31B65802}" dt="2022-04-13T18:26:50.763" v="7653" actId="1038"/>
          <ac:spMkLst>
            <pc:docMk/>
            <pc:sldMk cId="1170087225" sldId="265"/>
            <ac:spMk id="8" creationId="{85161DEA-507A-4F0F-A7D1-1189FC06CB79}"/>
          </ac:spMkLst>
        </pc:spChg>
        <pc:spChg chg="add mod">
          <ac:chgData name="Lindsay Redman Rivera" userId="d28f0782-4caf-4124-9364-5486252728c2" providerId="ADAL" clId="{C4573202-A6CD-4F9B-8E0A-0CBE31B65802}" dt="2022-04-13T18:26:44.148" v="7643" actId="1038"/>
          <ac:spMkLst>
            <pc:docMk/>
            <pc:sldMk cId="1170087225" sldId="265"/>
            <ac:spMk id="9" creationId="{54E5194B-4F0F-4308-AFF5-C3CE3AC4161C}"/>
          </ac:spMkLst>
        </pc:spChg>
        <pc:spChg chg="add del mod">
          <ac:chgData name="Lindsay Redman Rivera" userId="d28f0782-4caf-4124-9364-5486252728c2" providerId="ADAL" clId="{C4573202-A6CD-4F9B-8E0A-0CBE31B65802}" dt="2022-04-11T23:11:09.200" v="609" actId="478"/>
          <ac:spMkLst>
            <pc:docMk/>
            <pc:sldMk cId="1170087225" sldId="265"/>
            <ac:spMk id="12" creationId="{BEEABA0D-6C86-4609-A283-81DE1506C855}"/>
          </ac:spMkLst>
        </pc:spChg>
        <pc:spChg chg="add mod">
          <ac:chgData name="Lindsay Redman Rivera" userId="d28f0782-4caf-4124-9364-5486252728c2" providerId="ADAL" clId="{C4573202-A6CD-4F9B-8E0A-0CBE31B65802}" dt="2022-04-13T18:26:30.936" v="7615" actId="14100"/>
          <ac:spMkLst>
            <pc:docMk/>
            <pc:sldMk cId="1170087225" sldId="265"/>
            <ac:spMk id="13" creationId="{FBFB6D02-0618-43DC-9AB1-B20A499E49A3}"/>
          </ac:spMkLst>
        </pc:spChg>
        <pc:spChg chg="add del mod">
          <ac:chgData name="Lindsay Redman Rivera" userId="d28f0782-4caf-4124-9364-5486252728c2" providerId="ADAL" clId="{C4573202-A6CD-4F9B-8E0A-0CBE31B65802}" dt="2022-04-12T15:04:44.514" v="4423" actId="478"/>
          <ac:spMkLst>
            <pc:docMk/>
            <pc:sldMk cId="1170087225" sldId="265"/>
            <ac:spMk id="14" creationId="{D45B8E49-AB2A-495F-BBE3-3495C7F027FE}"/>
          </ac:spMkLst>
        </pc:spChg>
        <pc:spChg chg="add mod">
          <ac:chgData name="Lindsay Redman Rivera" userId="d28f0782-4caf-4124-9364-5486252728c2" providerId="ADAL" clId="{C4573202-A6CD-4F9B-8E0A-0CBE31B65802}" dt="2022-04-13T18:26:30.936" v="7615" actId="14100"/>
          <ac:spMkLst>
            <pc:docMk/>
            <pc:sldMk cId="1170087225" sldId="265"/>
            <ac:spMk id="15" creationId="{E85FCE1B-3D70-446D-856D-131E851BB560}"/>
          </ac:spMkLst>
        </pc:spChg>
        <pc:spChg chg="add del mod">
          <ac:chgData name="Lindsay Redman Rivera" userId="d28f0782-4caf-4124-9364-5486252728c2" providerId="ADAL" clId="{C4573202-A6CD-4F9B-8E0A-0CBE31B65802}" dt="2022-04-11T23:14:00.152" v="702" actId="478"/>
          <ac:spMkLst>
            <pc:docMk/>
            <pc:sldMk cId="1170087225" sldId="265"/>
            <ac:spMk id="16" creationId="{193FAA2E-5243-45BB-8F97-A7B144A2B4BA}"/>
          </ac:spMkLst>
        </pc:spChg>
        <pc:spChg chg="add del mod">
          <ac:chgData name="Lindsay Redman Rivera" userId="d28f0782-4caf-4124-9364-5486252728c2" providerId="ADAL" clId="{C4573202-A6CD-4F9B-8E0A-0CBE31B65802}" dt="2022-04-12T15:04:41.314" v="4422" actId="478"/>
          <ac:spMkLst>
            <pc:docMk/>
            <pc:sldMk cId="1170087225" sldId="265"/>
            <ac:spMk id="17" creationId="{F42582DE-C13E-4DD5-A97D-4E7548103CE0}"/>
          </ac:spMkLst>
        </pc:spChg>
        <pc:spChg chg="add del mod">
          <ac:chgData name="Lindsay Redman Rivera" userId="d28f0782-4caf-4124-9364-5486252728c2" providerId="ADAL" clId="{C4573202-A6CD-4F9B-8E0A-0CBE31B65802}" dt="2022-04-12T14:58:10.226" v="4186" actId="478"/>
          <ac:spMkLst>
            <pc:docMk/>
            <pc:sldMk cId="1170087225" sldId="265"/>
            <ac:spMk id="18" creationId="{37308D4C-934A-4346-8ED2-765A70B2C8AA}"/>
          </ac:spMkLst>
        </pc:spChg>
        <pc:spChg chg="add mod">
          <ac:chgData name="Lindsay Redman Rivera" userId="d28f0782-4caf-4124-9364-5486252728c2" providerId="ADAL" clId="{C4573202-A6CD-4F9B-8E0A-0CBE31B65802}" dt="2022-04-13T18:26:50.763" v="7653" actId="1038"/>
          <ac:spMkLst>
            <pc:docMk/>
            <pc:sldMk cId="1170087225" sldId="265"/>
            <ac:spMk id="19" creationId="{35C3BD99-60DE-4D7C-BBEE-0FC9D0B43295}"/>
          </ac:spMkLst>
        </pc:spChg>
        <pc:spChg chg="add mod">
          <ac:chgData name="Lindsay Redman Rivera" userId="d28f0782-4caf-4124-9364-5486252728c2" providerId="ADAL" clId="{C4573202-A6CD-4F9B-8E0A-0CBE31B65802}" dt="2022-04-13T18:28:55.685" v="7664" actId="1037"/>
          <ac:spMkLst>
            <pc:docMk/>
            <pc:sldMk cId="1170087225" sldId="265"/>
            <ac:spMk id="20" creationId="{A236042C-99A7-4FE4-AE7F-E06DB336C193}"/>
          </ac:spMkLst>
        </pc:spChg>
        <pc:spChg chg="add del mod">
          <ac:chgData name="Lindsay Redman Rivera" userId="d28f0782-4caf-4124-9364-5486252728c2" providerId="ADAL" clId="{C4573202-A6CD-4F9B-8E0A-0CBE31B65802}" dt="2022-04-12T14:54:28.578" v="4016" actId="478"/>
          <ac:spMkLst>
            <pc:docMk/>
            <pc:sldMk cId="1170087225" sldId="265"/>
            <ac:spMk id="21" creationId="{22D19B19-6922-4FCB-B884-F4724FF5BBE8}"/>
          </ac:spMkLst>
        </pc:spChg>
        <pc:spChg chg="add mod">
          <ac:chgData name="Lindsay Redman Rivera" userId="d28f0782-4caf-4124-9364-5486252728c2" providerId="ADAL" clId="{C4573202-A6CD-4F9B-8E0A-0CBE31B65802}" dt="2022-04-13T18:28:55.685" v="7664" actId="1037"/>
          <ac:spMkLst>
            <pc:docMk/>
            <pc:sldMk cId="1170087225" sldId="265"/>
            <ac:spMk id="22" creationId="{FA5E1DCD-B12E-41B5-9243-507F0F83BFB7}"/>
          </ac:spMkLst>
        </pc:spChg>
        <pc:spChg chg="add del mod">
          <ac:chgData name="Lindsay Redman Rivera" userId="d28f0782-4caf-4124-9364-5486252728c2" providerId="ADAL" clId="{C4573202-A6CD-4F9B-8E0A-0CBE31B65802}" dt="2022-04-12T14:54:31.912" v="4018" actId="478"/>
          <ac:spMkLst>
            <pc:docMk/>
            <pc:sldMk cId="1170087225" sldId="265"/>
            <ac:spMk id="23" creationId="{CF393480-A4FC-4338-91EC-88F782491535}"/>
          </ac:spMkLst>
        </pc:spChg>
        <pc:spChg chg="add del mod">
          <ac:chgData name="Lindsay Redman Rivera" userId="d28f0782-4caf-4124-9364-5486252728c2" providerId="ADAL" clId="{C4573202-A6CD-4F9B-8E0A-0CBE31B65802}" dt="2022-04-12T14:54:29.865" v="4017" actId="478"/>
          <ac:spMkLst>
            <pc:docMk/>
            <pc:sldMk cId="1170087225" sldId="265"/>
            <ac:spMk id="24" creationId="{62E2F1D6-4E03-4CFE-AFA3-2B7AC44D445C}"/>
          </ac:spMkLst>
        </pc:spChg>
        <pc:spChg chg="add mod">
          <ac:chgData name="Lindsay Redman Rivera" userId="d28f0782-4caf-4124-9364-5486252728c2" providerId="ADAL" clId="{C4573202-A6CD-4F9B-8E0A-0CBE31B65802}" dt="2022-04-13T18:26:50.763" v="7653" actId="1038"/>
          <ac:spMkLst>
            <pc:docMk/>
            <pc:sldMk cId="1170087225" sldId="265"/>
            <ac:spMk id="25" creationId="{B11AAD74-8B2B-4E66-82FA-25C0C54DDFD0}"/>
          </ac:spMkLst>
        </pc:spChg>
        <pc:spChg chg="add del mod">
          <ac:chgData name="Lindsay Redman Rivera" userId="d28f0782-4caf-4124-9364-5486252728c2" providerId="ADAL" clId="{C4573202-A6CD-4F9B-8E0A-0CBE31B65802}" dt="2022-04-12T14:49:55.338" v="3931" actId="478"/>
          <ac:spMkLst>
            <pc:docMk/>
            <pc:sldMk cId="1170087225" sldId="265"/>
            <ac:spMk id="26" creationId="{DF2BA901-4DE7-48B0-B4DB-1D18DB0B0AFD}"/>
          </ac:spMkLst>
        </pc:spChg>
        <pc:spChg chg="add del mod">
          <ac:chgData name="Lindsay Redman Rivera" userId="d28f0782-4caf-4124-9364-5486252728c2" providerId="ADAL" clId="{C4573202-A6CD-4F9B-8E0A-0CBE31B65802}" dt="2022-04-12T15:04:34.946" v="4420" actId="478"/>
          <ac:spMkLst>
            <pc:docMk/>
            <pc:sldMk cId="1170087225" sldId="265"/>
            <ac:spMk id="27" creationId="{37760150-DADC-4EDF-97B2-0F3EF8A50745}"/>
          </ac:spMkLst>
        </pc:spChg>
        <pc:spChg chg="add del mod">
          <ac:chgData name="Lindsay Redman Rivera" userId="d28f0782-4caf-4124-9364-5486252728c2" providerId="ADAL" clId="{C4573202-A6CD-4F9B-8E0A-0CBE31B65802}" dt="2022-04-12T15:04:38.106" v="4421" actId="478"/>
          <ac:spMkLst>
            <pc:docMk/>
            <pc:sldMk cId="1170087225" sldId="265"/>
            <ac:spMk id="28" creationId="{F12EF8EE-A7DA-4C50-B11C-8BA7F4D86846}"/>
          </ac:spMkLst>
        </pc:spChg>
        <pc:graphicFrameChg chg="add del mod modGraphic">
          <ac:chgData name="Lindsay Redman Rivera" userId="d28f0782-4caf-4124-9364-5486252728c2" providerId="ADAL" clId="{C4573202-A6CD-4F9B-8E0A-0CBE31B65802}" dt="2022-04-11T23:11:03.693" v="607" actId="478"/>
          <ac:graphicFrameMkLst>
            <pc:docMk/>
            <pc:sldMk cId="1170087225" sldId="265"/>
            <ac:graphicFrameMk id="10" creationId="{FFAFBAE8-9F45-4E9E-BF49-F4AE5C6E02C1}"/>
          </ac:graphicFrameMkLst>
        </pc:graphicFrameChg>
        <pc:graphicFrameChg chg="add mod modGraphic">
          <ac:chgData name="Lindsay Redman Rivera" userId="d28f0782-4caf-4124-9364-5486252728c2" providerId="ADAL" clId="{C4573202-A6CD-4F9B-8E0A-0CBE31B65802}" dt="2022-04-13T18:27:13.726" v="7656" actId="1076"/>
          <ac:graphicFrameMkLst>
            <pc:docMk/>
            <pc:sldMk cId="1170087225" sldId="265"/>
            <ac:graphicFrameMk id="29" creationId="{241E4C62-76DD-439C-A1B1-9C88CF382995}"/>
          </ac:graphicFrameMkLst>
        </pc:graphicFrameChg>
      </pc:sldChg>
      <pc:sldChg chg="addSp delSp modSp add mod modClrScheme chgLayout">
        <pc:chgData name="Lindsay Redman Rivera" userId="d28f0782-4caf-4124-9364-5486252728c2" providerId="ADAL" clId="{C4573202-A6CD-4F9B-8E0A-0CBE31B65802}" dt="2022-04-14T15:33:09.402" v="7789" actId="1076"/>
        <pc:sldMkLst>
          <pc:docMk/>
          <pc:sldMk cId="1775185107" sldId="266"/>
        </pc:sldMkLst>
        <pc:spChg chg="mod ord">
          <ac:chgData name="Lindsay Redman Rivera" userId="d28f0782-4caf-4124-9364-5486252728c2" providerId="ADAL" clId="{C4573202-A6CD-4F9B-8E0A-0CBE31B65802}" dt="2022-04-13T18:27:36.690" v="7658" actId="1076"/>
          <ac:spMkLst>
            <pc:docMk/>
            <pc:sldMk cId="1775185107" sldId="266"/>
            <ac:spMk id="2" creationId="{31FDA7BD-394C-4513-B6E4-BBCF1A25D51D}"/>
          </ac:spMkLst>
        </pc:spChg>
        <pc:spChg chg="del mod ord">
          <ac:chgData name="Lindsay Redman Rivera" userId="d28f0782-4caf-4124-9364-5486252728c2" providerId="ADAL" clId="{C4573202-A6CD-4F9B-8E0A-0CBE31B65802}" dt="2022-04-12T14:16:41.574" v="2338" actId="700"/>
          <ac:spMkLst>
            <pc:docMk/>
            <pc:sldMk cId="1775185107" sldId="266"/>
            <ac:spMk id="3" creationId="{30492FB1-88DC-4DC0-9B1D-7537E83B12B2}"/>
          </ac:spMkLst>
        </pc:spChg>
        <pc:spChg chg="add mod ord">
          <ac:chgData name="Lindsay Redman Rivera" userId="d28f0782-4caf-4124-9364-5486252728c2" providerId="ADAL" clId="{C4573202-A6CD-4F9B-8E0A-0CBE31B65802}" dt="2022-04-12T14:55:36.141" v="4088" actId="403"/>
          <ac:spMkLst>
            <pc:docMk/>
            <pc:sldMk cId="1775185107" sldId="266"/>
            <ac:spMk id="5" creationId="{3ABEA5BD-DAB2-45B1-8F66-A92F1F525326}"/>
          </ac:spMkLst>
        </pc:spChg>
        <pc:spChg chg="add mod ord">
          <ac:chgData name="Lindsay Redman Rivera" userId="d28f0782-4caf-4124-9364-5486252728c2" providerId="ADAL" clId="{C4573202-A6CD-4F9B-8E0A-0CBE31B65802}" dt="2022-04-13T18:26:09.875" v="7613" actId="20577"/>
          <ac:spMkLst>
            <pc:docMk/>
            <pc:sldMk cId="1775185107" sldId="266"/>
            <ac:spMk id="6" creationId="{43037204-8D3B-4B42-93DD-01C2D61B8A6B}"/>
          </ac:spMkLst>
        </pc:spChg>
        <pc:spChg chg="add mod">
          <ac:chgData name="Lindsay Redman Rivera" userId="d28f0782-4caf-4124-9364-5486252728c2" providerId="ADAL" clId="{C4573202-A6CD-4F9B-8E0A-0CBE31B65802}" dt="2022-04-12T14:34:39.880" v="3620" actId="20577"/>
          <ac:spMkLst>
            <pc:docMk/>
            <pc:sldMk cId="1775185107" sldId="266"/>
            <ac:spMk id="7" creationId="{8671E2DE-7369-4AD9-BA8D-38247979E74B}"/>
          </ac:spMkLst>
        </pc:spChg>
        <pc:spChg chg="add mod">
          <ac:chgData name="Lindsay Redman Rivera" userId="d28f0782-4caf-4124-9364-5486252728c2" providerId="ADAL" clId="{C4573202-A6CD-4F9B-8E0A-0CBE31B65802}" dt="2022-04-14T15:33:09.402" v="7789" actId="1076"/>
          <ac:spMkLst>
            <pc:docMk/>
            <pc:sldMk cId="1775185107" sldId="266"/>
            <ac:spMk id="8" creationId="{841B5A5B-A5E8-4FE4-823A-B3C18532F7F7}"/>
          </ac:spMkLst>
        </pc:spChg>
      </pc:sldChg>
      <pc:sldChg chg="addSp delSp modSp add mod modClrScheme chgLayout">
        <pc:chgData name="Lindsay Redman Rivera" userId="d28f0782-4caf-4124-9364-5486252728c2" providerId="ADAL" clId="{C4573202-A6CD-4F9B-8E0A-0CBE31B65802}" dt="2022-04-13T17:05:20.995" v="4633" actId="20577"/>
        <pc:sldMkLst>
          <pc:docMk/>
          <pc:sldMk cId="782508174" sldId="267"/>
        </pc:sldMkLst>
        <pc:spChg chg="mod ord">
          <ac:chgData name="Lindsay Redman Rivera" userId="d28f0782-4caf-4124-9364-5486252728c2" providerId="ADAL" clId="{C4573202-A6CD-4F9B-8E0A-0CBE31B65802}" dt="2022-04-12T14:20:52.896" v="2621" actId="700"/>
          <ac:spMkLst>
            <pc:docMk/>
            <pc:sldMk cId="782508174" sldId="267"/>
            <ac:spMk id="2" creationId="{31FDA7BD-394C-4513-B6E4-BBCF1A25D51D}"/>
          </ac:spMkLst>
        </pc:spChg>
        <pc:spChg chg="add del mod">
          <ac:chgData name="Lindsay Redman Rivera" userId="d28f0782-4caf-4124-9364-5486252728c2" providerId="ADAL" clId="{C4573202-A6CD-4F9B-8E0A-0CBE31B65802}" dt="2022-04-13T17:05:20.995" v="4633" actId="20577"/>
          <ac:spMkLst>
            <pc:docMk/>
            <pc:sldMk cId="782508174" sldId="267"/>
            <ac:spMk id="3" creationId="{30492FB1-88DC-4DC0-9B1D-7537E83B12B2}"/>
          </ac:spMkLst>
        </pc:spChg>
        <pc:spChg chg="add del mod">
          <ac:chgData name="Lindsay Redman Rivera" userId="d28f0782-4caf-4124-9364-5486252728c2" providerId="ADAL" clId="{C4573202-A6CD-4F9B-8E0A-0CBE31B65802}" dt="2022-04-12T14:20:51.614" v="2619" actId="22"/>
          <ac:spMkLst>
            <pc:docMk/>
            <pc:sldMk cId="782508174" sldId="267"/>
            <ac:spMk id="6" creationId="{71BE275F-C33E-40A6-99AD-3BC4452C18FA}"/>
          </ac:spMkLst>
        </pc:spChg>
        <pc:spChg chg="add del mod">
          <ac:chgData name="Lindsay Redman Rivera" userId="d28f0782-4caf-4124-9364-5486252728c2" providerId="ADAL" clId="{C4573202-A6CD-4F9B-8E0A-0CBE31B65802}" dt="2022-04-12T14:41:12.068" v="3733" actId="478"/>
          <ac:spMkLst>
            <pc:docMk/>
            <pc:sldMk cId="782508174" sldId="267"/>
            <ac:spMk id="7" creationId="{C869FB92-E392-4DAC-AA33-0B006C45721A}"/>
          </ac:spMkLst>
        </pc:spChg>
      </pc:sldChg>
      <pc:sldChg chg="modSp add mod ord">
        <pc:chgData name="Lindsay Redman Rivera" userId="d28f0782-4caf-4124-9364-5486252728c2" providerId="ADAL" clId="{C4573202-A6CD-4F9B-8E0A-0CBE31B65802}" dt="2022-04-13T18:22:59.660" v="7517" actId="20577"/>
        <pc:sldMkLst>
          <pc:docMk/>
          <pc:sldMk cId="39830114" sldId="268"/>
        </pc:sldMkLst>
        <pc:spChg chg="mod">
          <ac:chgData name="Lindsay Redman Rivera" userId="d28f0782-4caf-4124-9364-5486252728c2" providerId="ADAL" clId="{C4573202-A6CD-4F9B-8E0A-0CBE31B65802}" dt="2022-04-11T23:02:06.552" v="191" actId="20577"/>
          <ac:spMkLst>
            <pc:docMk/>
            <pc:sldMk cId="39830114" sldId="268"/>
            <ac:spMk id="2" creationId="{31FDA7BD-394C-4513-B6E4-BBCF1A25D51D}"/>
          </ac:spMkLst>
        </pc:spChg>
        <pc:spChg chg="mod">
          <ac:chgData name="Lindsay Redman Rivera" userId="d28f0782-4caf-4124-9364-5486252728c2" providerId="ADAL" clId="{C4573202-A6CD-4F9B-8E0A-0CBE31B65802}" dt="2022-04-13T18:22:59.660" v="7517" actId="20577"/>
          <ac:spMkLst>
            <pc:docMk/>
            <pc:sldMk cId="39830114" sldId="268"/>
            <ac:spMk id="3" creationId="{30492FB1-88DC-4DC0-9B1D-7537E83B12B2}"/>
          </ac:spMkLst>
        </pc:spChg>
      </pc:sldChg>
      <pc:sldChg chg="modSp add mod">
        <pc:chgData name="Lindsay Redman Rivera" userId="d28f0782-4caf-4124-9364-5486252728c2" providerId="ADAL" clId="{C4573202-A6CD-4F9B-8E0A-0CBE31B65802}" dt="2022-04-13T20:26:44.419" v="7788" actId="20577"/>
        <pc:sldMkLst>
          <pc:docMk/>
          <pc:sldMk cId="497754147" sldId="269"/>
        </pc:sldMkLst>
        <pc:spChg chg="mod">
          <ac:chgData name="Lindsay Redman Rivera" userId="d28f0782-4caf-4124-9364-5486252728c2" providerId="ADAL" clId="{C4573202-A6CD-4F9B-8E0A-0CBE31B65802}" dt="2022-04-11T23:02:23.061" v="223" actId="20577"/>
          <ac:spMkLst>
            <pc:docMk/>
            <pc:sldMk cId="497754147" sldId="269"/>
            <ac:spMk id="2" creationId="{31FDA7BD-394C-4513-B6E4-BBCF1A25D51D}"/>
          </ac:spMkLst>
        </pc:spChg>
        <pc:spChg chg="mod">
          <ac:chgData name="Lindsay Redman Rivera" userId="d28f0782-4caf-4124-9364-5486252728c2" providerId="ADAL" clId="{C4573202-A6CD-4F9B-8E0A-0CBE31B65802}" dt="2022-04-13T20:26:44.419" v="7788" actId="20577"/>
          <ac:spMkLst>
            <pc:docMk/>
            <pc:sldMk cId="497754147" sldId="269"/>
            <ac:spMk id="3" creationId="{30492FB1-88DC-4DC0-9B1D-7537E83B12B2}"/>
          </ac:spMkLst>
        </pc:spChg>
      </pc:sldChg>
      <pc:sldChg chg="addSp delSp modSp add mod modClrScheme chgLayout">
        <pc:chgData name="Lindsay Redman Rivera" userId="d28f0782-4caf-4124-9364-5486252728c2" providerId="ADAL" clId="{C4573202-A6CD-4F9B-8E0A-0CBE31B65802}" dt="2022-04-14T15:40:58.435" v="7924" actId="1076"/>
        <pc:sldMkLst>
          <pc:docMk/>
          <pc:sldMk cId="4193148922" sldId="270"/>
        </pc:sldMkLst>
        <pc:spChg chg="mod ord">
          <ac:chgData name="Lindsay Redman Rivera" userId="d28f0782-4caf-4124-9364-5486252728c2" providerId="ADAL" clId="{C4573202-A6CD-4F9B-8E0A-0CBE31B65802}" dt="2022-04-11T23:03:36.698" v="245" actId="1076"/>
          <ac:spMkLst>
            <pc:docMk/>
            <pc:sldMk cId="4193148922" sldId="270"/>
            <ac:spMk id="2" creationId="{31FDA7BD-394C-4513-B6E4-BBCF1A25D51D}"/>
          </ac:spMkLst>
        </pc:spChg>
        <pc:spChg chg="del">
          <ac:chgData name="Lindsay Redman Rivera" userId="d28f0782-4caf-4124-9364-5486252728c2" providerId="ADAL" clId="{C4573202-A6CD-4F9B-8E0A-0CBE31B65802}" dt="2022-04-11T23:03:08.879" v="227" actId="700"/>
          <ac:spMkLst>
            <pc:docMk/>
            <pc:sldMk cId="4193148922" sldId="270"/>
            <ac:spMk id="3" creationId="{30492FB1-88DC-4DC0-9B1D-7537E83B12B2}"/>
          </ac:spMkLst>
        </pc:spChg>
        <pc:spChg chg="add mod">
          <ac:chgData name="Lindsay Redman Rivera" userId="d28f0782-4caf-4124-9364-5486252728c2" providerId="ADAL" clId="{C4573202-A6CD-4F9B-8E0A-0CBE31B65802}" dt="2022-04-14T15:40:42.105" v="7921" actId="113"/>
          <ac:spMkLst>
            <pc:docMk/>
            <pc:sldMk cId="4193148922" sldId="270"/>
            <ac:spMk id="3" creationId="{461AEF78-3A6D-4862-AD82-33B827B3D425}"/>
          </ac:spMkLst>
        </pc:spChg>
        <pc:spChg chg="mod">
          <ac:chgData name="Lindsay Redman Rivera" userId="d28f0782-4caf-4124-9364-5486252728c2" providerId="ADAL" clId="{C4573202-A6CD-4F9B-8E0A-0CBE31B65802}" dt="2022-04-11T23:03:34.486" v="244" actId="1076"/>
          <ac:spMkLst>
            <pc:docMk/>
            <pc:sldMk cId="4193148922" sldId="270"/>
            <ac:spMk id="4" creationId="{AD039688-C4E0-4F5C-A814-4C340136F85A}"/>
          </ac:spMkLst>
        </pc:spChg>
        <pc:spChg chg="add mod">
          <ac:chgData name="Lindsay Redman Rivera" userId="d28f0782-4caf-4124-9364-5486252728c2" providerId="ADAL" clId="{C4573202-A6CD-4F9B-8E0A-0CBE31B65802}" dt="2022-04-14T15:40:48.364" v="7922" actId="113"/>
          <ac:spMkLst>
            <pc:docMk/>
            <pc:sldMk cId="4193148922" sldId="270"/>
            <ac:spMk id="5" creationId="{BEFD1675-7B7D-450B-BDEF-E394F26472EF}"/>
          </ac:spMkLst>
        </pc:spChg>
        <pc:spChg chg="add mod">
          <ac:chgData name="Lindsay Redman Rivera" userId="d28f0782-4caf-4124-9364-5486252728c2" providerId="ADAL" clId="{C4573202-A6CD-4F9B-8E0A-0CBE31B65802}" dt="2022-04-14T15:40:58.435" v="7924" actId="1076"/>
          <ac:spMkLst>
            <pc:docMk/>
            <pc:sldMk cId="4193148922" sldId="270"/>
            <ac:spMk id="6" creationId="{41087D68-43D0-4DDA-B93A-D0568EB2FD20}"/>
          </ac:spMkLst>
        </pc:spChg>
      </pc:sldChg>
      <pc:sldChg chg="addSp modSp add mod">
        <pc:chgData name="Lindsay Redman Rivera" userId="d28f0782-4caf-4124-9364-5486252728c2" providerId="ADAL" clId="{C4573202-A6CD-4F9B-8E0A-0CBE31B65802}" dt="2022-04-13T18:23:43.669" v="7540" actId="20577"/>
        <pc:sldMkLst>
          <pc:docMk/>
          <pc:sldMk cId="820942903" sldId="271"/>
        </pc:sldMkLst>
        <pc:spChg chg="mod">
          <ac:chgData name="Lindsay Redman Rivera" userId="d28f0782-4caf-4124-9364-5486252728c2" providerId="ADAL" clId="{C4573202-A6CD-4F9B-8E0A-0CBE31B65802}" dt="2022-04-11T23:31:18.199" v="2250" actId="20577"/>
          <ac:spMkLst>
            <pc:docMk/>
            <pc:sldMk cId="820942903" sldId="271"/>
            <ac:spMk id="2" creationId="{31FDA7BD-394C-4513-B6E4-BBCF1A25D51D}"/>
          </ac:spMkLst>
        </pc:spChg>
        <pc:spChg chg="mod">
          <ac:chgData name="Lindsay Redman Rivera" userId="d28f0782-4caf-4124-9364-5486252728c2" providerId="ADAL" clId="{C4573202-A6CD-4F9B-8E0A-0CBE31B65802}" dt="2022-04-13T18:23:43.669" v="7540" actId="20577"/>
          <ac:spMkLst>
            <pc:docMk/>
            <pc:sldMk cId="820942903" sldId="271"/>
            <ac:spMk id="3" creationId="{30492FB1-88DC-4DC0-9B1D-7537E83B12B2}"/>
          </ac:spMkLst>
        </pc:spChg>
        <pc:graphicFrameChg chg="add mod modGraphic">
          <ac:chgData name="Lindsay Redman Rivera" userId="d28f0782-4caf-4124-9364-5486252728c2" providerId="ADAL" clId="{C4573202-A6CD-4F9B-8E0A-0CBE31B65802}" dt="2022-04-11T23:33:02.651" v="2316" actId="207"/>
          <ac:graphicFrameMkLst>
            <pc:docMk/>
            <pc:sldMk cId="820942903" sldId="271"/>
            <ac:graphicFrameMk id="5" creationId="{1E9A86B0-244E-4195-8DF3-8AA558CAFC42}"/>
          </ac:graphicFrameMkLst>
        </pc:graphicFrameChg>
      </pc:sldChg>
      <pc:sldChg chg="modSp add del mod">
        <pc:chgData name="Lindsay Redman Rivera" userId="d28f0782-4caf-4124-9364-5486252728c2" providerId="ADAL" clId="{C4573202-A6CD-4F9B-8E0A-0CBE31B65802}" dt="2022-04-13T18:16:09.700" v="7141" actId="2696"/>
        <pc:sldMkLst>
          <pc:docMk/>
          <pc:sldMk cId="289443236" sldId="272"/>
        </pc:sldMkLst>
        <pc:spChg chg="mod">
          <ac:chgData name="Lindsay Redman Rivera" userId="d28f0782-4caf-4124-9364-5486252728c2" providerId="ADAL" clId="{C4573202-A6CD-4F9B-8E0A-0CBE31B65802}" dt="2022-04-13T17:46:56.698" v="6517" actId="27636"/>
          <ac:spMkLst>
            <pc:docMk/>
            <pc:sldMk cId="289443236" sldId="272"/>
            <ac:spMk id="3" creationId="{30492FB1-88DC-4DC0-9B1D-7537E83B12B2}"/>
          </ac:spMkLst>
        </pc:spChg>
      </pc:sldChg>
      <pc:sldChg chg="addSp delSp modSp add mod">
        <pc:chgData name="Lindsay Redman Rivera" userId="d28f0782-4caf-4124-9364-5486252728c2" providerId="ADAL" clId="{C4573202-A6CD-4F9B-8E0A-0CBE31B65802}" dt="2022-04-14T15:36:27.467" v="7796" actId="20577"/>
        <pc:sldMkLst>
          <pc:docMk/>
          <pc:sldMk cId="4281775616" sldId="273"/>
        </pc:sldMkLst>
        <pc:spChg chg="del mod">
          <ac:chgData name="Lindsay Redman Rivera" userId="d28f0782-4caf-4124-9364-5486252728c2" providerId="ADAL" clId="{C4573202-A6CD-4F9B-8E0A-0CBE31B65802}" dt="2022-04-13T18:21:47.783" v="7471" actId="478"/>
          <ac:spMkLst>
            <pc:docMk/>
            <pc:sldMk cId="4281775616" sldId="273"/>
            <ac:spMk id="3" creationId="{30492FB1-88DC-4DC0-9B1D-7537E83B12B2}"/>
          </ac:spMkLst>
        </pc:spChg>
        <pc:spChg chg="add del mod">
          <ac:chgData name="Lindsay Redman Rivera" userId="d28f0782-4caf-4124-9364-5486252728c2" providerId="ADAL" clId="{C4573202-A6CD-4F9B-8E0A-0CBE31B65802}" dt="2022-04-13T18:21:45.866" v="7469" actId="478"/>
          <ac:spMkLst>
            <pc:docMk/>
            <pc:sldMk cId="4281775616" sldId="273"/>
            <ac:spMk id="5" creationId="{8B5D519A-C460-4DEE-87E9-B823777A89B0}"/>
          </ac:spMkLst>
        </pc:spChg>
        <pc:spChg chg="add del mod">
          <ac:chgData name="Lindsay Redman Rivera" userId="d28f0782-4caf-4124-9364-5486252728c2" providerId="ADAL" clId="{C4573202-A6CD-4F9B-8E0A-0CBE31B65802}" dt="2022-04-13T18:21:44.524" v="7468" actId="478"/>
          <ac:spMkLst>
            <pc:docMk/>
            <pc:sldMk cId="4281775616" sldId="273"/>
            <ac:spMk id="6" creationId="{4BB784E9-26A0-4978-A430-62E0252B1E6D}"/>
          </ac:spMkLst>
        </pc:spChg>
        <pc:spChg chg="add mod">
          <ac:chgData name="Lindsay Redman Rivera" userId="d28f0782-4caf-4124-9364-5486252728c2" providerId="ADAL" clId="{C4573202-A6CD-4F9B-8E0A-0CBE31B65802}" dt="2022-04-13T18:29:25.785" v="7703" actId="1035"/>
          <ac:spMkLst>
            <pc:docMk/>
            <pc:sldMk cId="4281775616" sldId="273"/>
            <ac:spMk id="7" creationId="{2705029C-6EFA-44A4-86B6-B2BD1E47F6E3}"/>
          </ac:spMkLst>
        </pc:spChg>
        <pc:spChg chg="add mod">
          <ac:chgData name="Lindsay Redman Rivera" userId="d28f0782-4caf-4124-9364-5486252728c2" providerId="ADAL" clId="{C4573202-A6CD-4F9B-8E0A-0CBE31B65802}" dt="2022-04-13T18:29:25.785" v="7703" actId="1035"/>
          <ac:spMkLst>
            <pc:docMk/>
            <pc:sldMk cId="4281775616" sldId="273"/>
            <ac:spMk id="8" creationId="{6EAE9EE8-849A-4C1F-AFFE-A0A4423C36BA}"/>
          </ac:spMkLst>
        </pc:spChg>
        <pc:spChg chg="add del mod">
          <ac:chgData name="Lindsay Redman Rivera" userId="d28f0782-4caf-4124-9364-5486252728c2" providerId="ADAL" clId="{C4573202-A6CD-4F9B-8E0A-0CBE31B65802}" dt="2022-04-13T18:21:46.938" v="7470" actId="478"/>
          <ac:spMkLst>
            <pc:docMk/>
            <pc:sldMk cId="4281775616" sldId="273"/>
            <ac:spMk id="9" creationId="{BB2BE008-5EB9-42C4-ADAD-16D4DBBD6E4A}"/>
          </ac:spMkLst>
        </pc:spChg>
        <pc:spChg chg="add mod">
          <ac:chgData name="Lindsay Redman Rivera" userId="d28f0782-4caf-4124-9364-5486252728c2" providerId="ADAL" clId="{C4573202-A6CD-4F9B-8E0A-0CBE31B65802}" dt="2022-04-14T15:36:27.467" v="7796" actId="20577"/>
          <ac:spMkLst>
            <pc:docMk/>
            <pc:sldMk cId="4281775616" sldId="273"/>
            <ac:spMk id="10" creationId="{D32F3F63-5956-4771-92D4-332F3AEAF61C}"/>
          </ac:spMkLst>
        </pc:spChg>
        <pc:spChg chg="add mod">
          <ac:chgData name="Lindsay Redman Rivera" userId="d28f0782-4caf-4124-9364-5486252728c2" providerId="ADAL" clId="{C4573202-A6CD-4F9B-8E0A-0CBE31B65802}" dt="2022-04-13T18:29:30.330" v="7709" actId="1036"/>
          <ac:spMkLst>
            <pc:docMk/>
            <pc:sldMk cId="4281775616" sldId="273"/>
            <ac:spMk id="11" creationId="{0E3D240C-4A3C-4732-B5C1-98E736E6A89A}"/>
          </ac:spMkLst>
        </pc:spChg>
        <pc:spChg chg="add del mod">
          <ac:chgData name="Lindsay Redman Rivera" userId="d28f0782-4caf-4124-9364-5486252728c2" providerId="ADAL" clId="{C4573202-A6CD-4F9B-8E0A-0CBE31B65802}" dt="2022-04-13T18:21:50.612" v="7473" actId="478"/>
          <ac:spMkLst>
            <pc:docMk/>
            <pc:sldMk cId="4281775616" sldId="273"/>
            <ac:spMk id="13" creationId="{EFD761B4-06FF-4590-9AA9-37C24362120F}"/>
          </ac:spMkLst>
        </pc:spChg>
      </pc:sldChg>
      <pc:sldChg chg="delSp modSp add mod ord">
        <pc:chgData name="Lindsay Redman Rivera" userId="d28f0782-4caf-4124-9364-5486252728c2" providerId="ADAL" clId="{C4573202-A6CD-4F9B-8E0A-0CBE31B65802}" dt="2022-04-14T15:35:44.203" v="7793" actId="20577"/>
        <pc:sldMkLst>
          <pc:docMk/>
          <pc:sldMk cId="870298324" sldId="274"/>
        </pc:sldMkLst>
        <pc:spChg chg="mod">
          <ac:chgData name="Lindsay Redman Rivera" userId="d28f0782-4caf-4124-9364-5486252728c2" providerId="ADAL" clId="{C4573202-A6CD-4F9B-8E0A-0CBE31B65802}" dt="2022-04-14T15:35:44.203" v="7793" actId="20577"/>
          <ac:spMkLst>
            <pc:docMk/>
            <pc:sldMk cId="870298324" sldId="274"/>
            <ac:spMk id="3" creationId="{30492FB1-88DC-4DC0-9B1D-7537E83B12B2}"/>
          </ac:spMkLst>
        </pc:spChg>
        <pc:spChg chg="mod">
          <ac:chgData name="Lindsay Redman Rivera" userId="d28f0782-4caf-4124-9364-5486252728c2" providerId="ADAL" clId="{C4573202-A6CD-4F9B-8E0A-0CBE31B65802}" dt="2022-04-13T20:23:50.422" v="7716" actId="1076"/>
          <ac:spMkLst>
            <pc:docMk/>
            <pc:sldMk cId="870298324" sldId="274"/>
            <ac:spMk id="5" creationId="{8B5D519A-C460-4DEE-87E9-B823777A89B0}"/>
          </ac:spMkLst>
        </pc:spChg>
        <pc:spChg chg="mod">
          <ac:chgData name="Lindsay Redman Rivera" userId="d28f0782-4caf-4124-9364-5486252728c2" providerId="ADAL" clId="{C4573202-A6CD-4F9B-8E0A-0CBE31B65802}" dt="2022-04-13T18:29:09.788" v="7680" actId="1038"/>
          <ac:spMkLst>
            <pc:docMk/>
            <pc:sldMk cId="870298324" sldId="274"/>
            <ac:spMk id="6" creationId="{4BB784E9-26A0-4978-A430-62E0252B1E6D}"/>
          </ac:spMkLst>
        </pc:spChg>
        <pc:spChg chg="del mod">
          <ac:chgData name="Lindsay Redman Rivera" userId="d28f0782-4caf-4124-9364-5486252728c2" providerId="ADAL" clId="{C4573202-A6CD-4F9B-8E0A-0CBE31B65802}" dt="2022-04-13T18:18:54.796" v="7215" actId="478"/>
          <ac:spMkLst>
            <pc:docMk/>
            <pc:sldMk cId="870298324" sldId="274"/>
            <ac:spMk id="7" creationId="{2705029C-6EFA-44A4-86B6-B2BD1E47F6E3}"/>
          </ac:spMkLst>
        </pc:spChg>
        <pc:spChg chg="del">
          <ac:chgData name="Lindsay Redman Rivera" userId="d28f0782-4caf-4124-9364-5486252728c2" providerId="ADAL" clId="{C4573202-A6CD-4F9B-8E0A-0CBE31B65802}" dt="2022-04-13T18:18:55.708" v="7216" actId="478"/>
          <ac:spMkLst>
            <pc:docMk/>
            <pc:sldMk cId="870298324" sldId="274"/>
            <ac:spMk id="8" creationId="{6EAE9EE8-849A-4C1F-AFFE-A0A4423C36BA}"/>
          </ac:spMkLst>
        </pc:spChg>
        <pc:spChg chg="mod">
          <ac:chgData name="Lindsay Redman Rivera" userId="d28f0782-4caf-4124-9364-5486252728c2" providerId="ADAL" clId="{C4573202-A6CD-4F9B-8E0A-0CBE31B65802}" dt="2022-04-13T20:23:45.387" v="7715" actId="1035"/>
          <ac:spMkLst>
            <pc:docMk/>
            <pc:sldMk cId="870298324" sldId="274"/>
            <ac:spMk id="9" creationId="{BB2BE008-5EB9-42C4-ADAD-16D4DBBD6E4A}"/>
          </ac:spMkLst>
        </pc:spChg>
        <pc:spChg chg="del">
          <ac:chgData name="Lindsay Redman Rivera" userId="d28f0782-4caf-4124-9364-5486252728c2" providerId="ADAL" clId="{C4573202-A6CD-4F9B-8E0A-0CBE31B65802}" dt="2022-04-13T18:18:52.584" v="7213" actId="478"/>
          <ac:spMkLst>
            <pc:docMk/>
            <pc:sldMk cId="870298324" sldId="274"/>
            <ac:spMk id="10" creationId="{D32F3F63-5956-4771-92D4-332F3AEAF61C}"/>
          </ac:spMkLst>
        </pc:spChg>
        <pc:spChg chg="del">
          <ac:chgData name="Lindsay Redman Rivera" userId="d28f0782-4caf-4124-9364-5486252728c2" providerId="ADAL" clId="{C4573202-A6CD-4F9B-8E0A-0CBE31B65802}" dt="2022-04-13T18:18:56.779" v="7217" actId="478"/>
          <ac:spMkLst>
            <pc:docMk/>
            <pc:sldMk cId="870298324" sldId="274"/>
            <ac:spMk id="11" creationId="{0E3D240C-4A3C-4732-B5C1-98E736E6A89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B2E815-0D19-41DC-B01B-4D608769620A}" type="doc">
      <dgm:prSet loTypeId="urn:microsoft.com/office/officeart/2016/7/layout/RoundedRectangleTimeline" loCatId="other" qsTypeId="urn:microsoft.com/office/officeart/2005/8/quickstyle/simple1" qsCatId="simple" csTypeId="urn:microsoft.com/office/officeart/2005/8/colors/accent1_3" csCatId="accent1" phldr="1"/>
      <dgm:spPr/>
      <dgm:t>
        <a:bodyPr/>
        <a:lstStyle/>
        <a:p>
          <a:endParaRPr lang="en-US"/>
        </a:p>
      </dgm:t>
    </dgm:pt>
    <dgm:pt modelId="{4259F840-24E7-476F-9F30-482E46395856}">
      <dgm:prSet phldrT="[Text]" custT="1"/>
      <dgm:spPr/>
      <dgm:t>
        <a:bodyPr/>
        <a:lstStyle/>
        <a:p>
          <a:r>
            <a:rPr lang="en-US" sz="2000" dirty="0">
              <a:latin typeface="+mn-lt"/>
            </a:rPr>
            <a:t>June 16</a:t>
          </a:r>
          <a:r>
            <a:rPr lang="en-US" sz="2000" baseline="30000" dirty="0">
              <a:latin typeface="+mn-lt"/>
            </a:rPr>
            <a:t>th</a:t>
          </a:r>
          <a:r>
            <a:rPr lang="en-US" sz="2000" dirty="0">
              <a:latin typeface="+mn-lt"/>
            </a:rPr>
            <a:t>, 2022 </a:t>
          </a:r>
        </a:p>
      </dgm:t>
    </dgm:pt>
    <dgm:pt modelId="{FCE8068D-7E50-4749-A8D0-ADEDAC5637B3}" type="parTrans" cxnId="{42EE41D1-3C16-4937-BB38-B076896C09A0}">
      <dgm:prSet/>
      <dgm:spPr/>
      <dgm:t>
        <a:bodyPr/>
        <a:lstStyle/>
        <a:p>
          <a:endParaRPr lang="en-US" sz="2000">
            <a:latin typeface="+mn-lt"/>
          </a:endParaRPr>
        </a:p>
      </dgm:t>
    </dgm:pt>
    <dgm:pt modelId="{DCC444A4-F20A-48F5-A61E-47BFFF185A57}" type="sibTrans" cxnId="{42EE41D1-3C16-4937-BB38-B076896C09A0}">
      <dgm:prSet/>
      <dgm:spPr/>
      <dgm:t>
        <a:bodyPr/>
        <a:lstStyle/>
        <a:p>
          <a:endParaRPr lang="en-US" sz="2000">
            <a:latin typeface="+mn-lt"/>
          </a:endParaRPr>
        </a:p>
      </dgm:t>
    </dgm:pt>
    <dgm:pt modelId="{B54C8F6C-BE1E-4EAB-B7A0-48DE01FFAA36}">
      <dgm:prSet phldrT="[Text]" custT="1"/>
      <dgm:spPr/>
      <dgm:t>
        <a:bodyPr/>
        <a:lstStyle/>
        <a:p>
          <a:pPr>
            <a:buFont typeface="Symbol" panose="05050102010706020507" pitchFamily="18" charset="2"/>
            <a:buChar char=""/>
          </a:pPr>
          <a:r>
            <a:rPr lang="en-US" sz="2000" dirty="0">
              <a:latin typeface="+mn-lt"/>
            </a:rPr>
            <a:t>Application Deadline</a:t>
          </a:r>
        </a:p>
      </dgm:t>
    </dgm:pt>
    <dgm:pt modelId="{8DE7CD45-B7C0-432E-B819-6A7D97E31315}" type="parTrans" cxnId="{770CA1CC-3DDD-451E-AE83-A71CA570260C}">
      <dgm:prSet/>
      <dgm:spPr/>
      <dgm:t>
        <a:bodyPr/>
        <a:lstStyle/>
        <a:p>
          <a:endParaRPr lang="en-US" sz="2000">
            <a:latin typeface="+mn-lt"/>
          </a:endParaRPr>
        </a:p>
      </dgm:t>
    </dgm:pt>
    <dgm:pt modelId="{C33B8BEF-A818-4A2F-A99A-E2B29895E184}" type="sibTrans" cxnId="{770CA1CC-3DDD-451E-AE83-A71CA570260C}">
      <dgm:prSet/>
      <dgm:spPr/>
      <dgm:t>
        <a:bodyPr/>
        <a:lstStyle/>
        <a:p>
          <a:endParaRPr lang="en-US" sz="2000">
            <a:latin typeface="+mn-lt"/>
          </a:endParaRPr>
        </a:p>
      </dgm:t>
    </dgm:pt>
    <dgm:pt modelId="{E4033A39-DCC4-4038-9562-AEDDBBB37A99}">
      <dgm:prSet phldrT="[Text]" custT="1"/>
      <dgm:spPr/>
      <dgm:t>
        <a:bodyPr/>
        <a:lstStyle/>
        <a:p>
          <a:r>
            <a:rPr lang="en-US" sz="2000" dirty="0">
              <a:latin typeface="+mn-lt"/>
            </a:rPr>
            <a:t>Mid-October</a:t>
          </a:r>
        </a:p>
      </dgm:t>
    </dgm:pt>
    <dgm:pt modelId="{048EEAE6-78BA-4B00-B7BB-9C22DBB1E8F4}" type="parTrans" cxnId="{32EF2862-2950-4DF8-BEA8-CD19460CCA31}">
      <dgm:prSet/>
      <dgm:spPr/>
      <dgm:t>
        <a:bodyPr/>
        <a:lstStyle/>
        <a:p>
          <a:endParaRPr lang="en-US" sz="2000">
            <a:latin typeface="+mn-lt"/>
          </a:endParaRPr>
        </a:p>
      </dgm:t>
    </dgm:pt>
    <dgm:pt modelId="{80AB0E5B-0C58-465D-A545-5B21133D2849}" type="sibTrans" cxnId="{32EF2862-2950-4DF8-BEA8-CD19460CCA31}">
      <dgm:prSet/>
      <dgm:spPr/>
      <dgm:t>
        <a:bodyPr/>
        <a:lstStyle/>
        <a:p>
          <a:endParaRPr lang="en-US" sz="2000">
            <a:latin typeface="+mn-lt"/>
          </a:endParaRPr>
        </a:p>
      </dgm:t>
    </dgm:pt>
    <dgm:pt modelId="{A4C0B4E4-70AD-4901-9E3F-7EA25DD6DAA1}">
      <dgm:prSet phldrT="[Text]" custT="1"/>
      <dgm:spPr/>
      <dgm:t>
        <a:bodyPr/>
        <a:lstStyle/>
        <a:p>
          <a:pPr>
            <a:buFont typeface="Symbol" panose="05050102010706020507" pitchFamily="18" charset="2"/>
            <a:buChar char=""/>
          </a:pPr>
          <a:r>
            <a:rPr lang="en-US" sz="2000" dirty="0">
              <a:latin typeface="+mn-lt"/>
            </a:rPr>
            <a:t>Award Notifications</a:t>
          </a:r>
        </a:p>
      </dgm:t>
    </dgm:pt>
    <dgm:pt modelId="{701D9033-BAD3-4299-933F-A47AFDC2ECD0}" type="parTrans" cxnId="{5E74CB62-E52E-4CEE-8AA1-9812BFC0D67E}">
      <dgm:prSet/>
      <dgm:spPr/>
      <dgm:t>
        <a:bodyPr/>
        <a:lstStyle/>
        <a:p>
          <a:endParaRPr lang="en-US" sz="2000">
            <a:latin typeface="+mn-lt"/>
          </a:endParaRPr>
        </a:p>
      </dgm:t>
    </dgm:pt>
    <dgm:pt modelId="{657DB10D-2517-48AA-B970-6D815DBD4123}" type="sibTrans" cxnId="{5E74CB62-E52E-4CEE-8AA1-9812BFC0D67E}">
      <dgm:prSet/>
      <dgm:spPr/>
      <dgm:t>
        <a:bodyPr/>
        <a:lstStyle/>
        <a:p>
          <a:endParaRPr lang="en-US" sz="2000">
            <a:latin typeface="+mn-lt"/>
          </a:endParaRPr>
        </a:p>
      </dgm:t>
    </dgm:pt>
    <dgm:pt modelId="{87BF7896-20EA-4E8F-B6F4-A34EC5C9CB50}">
      <dgm:prSet phldrT="[Text]" custT="1"/>
      <dgm:spPr/>
      <dgm:t>
        <a:bodyPr/>
        <a:lstStyle/>
        <a:p>
          <a:r>
            <a:rPr lang="en-US" sz="2000" dirty="0">
              <a:latin typeface="+mn-lt"/>
            </a:rPr>
            <a:t>Nov 30</a:t>
          </a:r>
          <a:r>
            <a:rPr lang="en-US" sz="2000" baseline="30000" dirty="0">
              <a:latin typeface="+mn-lt"/>
            </a:rPr>
            <a:t>th</a:t>
          </a:r>
          <a:r>
            <a:rPr lang="en-US" sz="2000" dirty="0">
              <a:latin typeface="+mn-lt"/>
            </a:rPr>
            <a:t>, 2022 </a:t>
          </a:r>
        </a:p>
      </dgm:t>
    </dgm:pt>
    <dgm:pt modelId="{05E47BA5-F724-4AEE-9B5B-401F18E028E6}" type="parTrans" cxnId="{92330C11-C197-4512-BDA4-8D8A69AF7D1C}">
      <dgm:prSet/>
      <dgm:spPr/>
      <dgm:t>
        <a:bodyPr/>
        <a:lstStyle/>
        <a:p>
          <a:endParaRPr lang="en-US" sz="2000">
            <a:latin typeface="+mn-lt"/>
          </a:endParaRPr>
        </a:p>
      </dgm:t>
    </dgm:pt>
    <dgm:pt modelId="{D63CE73E-35DE-48C3-8753-7648BC953C0D}" type="sibTrans" cxnId="{92330C11-C197-4512-BDA4-8D8A69AF7D1C}">
      <dgm:prSet/>
      <dgm:spPr/>
      <dgm:t>
        <a:bodyPr/>
        <a:lstStyle/>
        <a:p>
          <a:endParaRPr lang="en-US" sz="2000">
            <a:latin typeface="+mn-lt"/>
          </a:endParaRPr>
        </a:p>
      </dgm:t>
    </dgm:pt>
    <dgm:pt modelId="{43CBB0A2-9D75-4264-8A30-3E8974B40658}">
      <dgm:prSet phldrT="[Text]" custT="1"/>
      <dgm:spPr/>
      <dgm:t>
        <a:bodyPr/>
        <a:lstStyle/>
        <a:p>
          <a:pPr>
            <a:buFont typeface="Symbol" panose="05050102010706020507" pitchFamily="18" charset="2"/>
            <a:buChar char=""/>
          </a:pPr>
          <a:r>
            <a:rPr lang="en-US" sz="2000" dirty="0"/>
            <a:t>Award Start</a:t>
          </a:r>
          <a:endParaRPr lang="en-US" sz="2000" dirty="0">
            <a:latin typeface="+mn-lt"/>
          </a:endParaRPr>
        </a:p>
      </dgm:t>
    </dgm:pt>
    <dgm:pt modelId="{F806E590-5F8E-48A1-96AC-9E738290D2ED}" type="parTrans" cxnId="{4D2DF581-8128-4440-9E51-29109DC6ED52}">
      <dgm:prSet/>
      <dgm:spPr/>
      <dgm:t>
        <a:bodyPr/>
        <a:lstStyle/>
        <a:p>
          <a:endParaRPr lang="en-US" sz="2000">
            <a:latin typeface="+mn-lt"/>
          </a:endParaRPr>
        </a:p>
      </dgm:t>
    </dgm:pt>
    <dgm:pt modelId="{20F77EFB-335C-4BC3-AD95-8421EDF343E6}" type="sibTrans" cxnId="{4D2DF581-8128-4440-9E51-29109DC6ED52}">
      <dgm:prSet/>
      <dgm:spPr/>
      <dgm:t>
        <a:bodyPr/>
        <a:lstStyle/>
        <a:p>
          <a:endParaRPr lang="en-US" sz="2000">
            <a:latin typeface="+mn-lt"/>
          </a:endParaRPr>
        </a:p>
      </dgm:t>
    </dgm:pt>
    <dgm:pt modelId="{3DE6FF16-CA4D-4D34-ABEB-8BE6A40B5E52}">
      <dgm:prSet phldrT="[Text]" custT="1"/>
      <dgm:spPr/>
      <dgm:t>
        <a:bodyPr/>
        <a:lstStyle/>
        <a:p>
          <a:pPr>
            <a:buFont typeface="Symbol" panose="05050102010706020507" pitchFamily="18" charset="2"/>
            <a:buChar char=""/>
          </a:pPr>
          <a:r>
            <a:rPr lang="en-US" sz="2000" dirty="0">
              <a:latin typeface="+mn-lt"/>
            </a:rPr>
            <a:t>Nov 30</a:t>
          </a:r>
          <a:r>
            <a:rPr lang="en-US" sz="2000" baseline="30000" dirty="0">
              <a:latin typeface="+mn-lt"/>
            </a:rPr>
            <a:t>th</a:t>
          </a:r>
          <a:r>
            <a:rPr lang="en-US" sz="2000" dirty="0">
              <a:latin typeface="+mn-lt"/>
            </a:rPr>
            <a:t>, 2023/24/25</a:t>
          </a:r>
        </a:p>
      </dgm:t>
    </dgm:pt>
    <dgm:pt modelId="{DA9CCCCB-8206-4757-82C8-F885E9D238B5}" type="parTrans" cxnId="{636DE8C5-F706-4BA5-855F-85FD2239E2BE}">
      <dgm:prSet/>
      <dgm:spPr/>
      <dgm:t>
        <a:bodyPr/>
        <a:lstStyle/>
        <a:p>
          <a:endParaRPr lang="en-US" sz="2000"/>
        </a:p>
      </dgm:t>
    </dgm:pt>
    <dgm:pt modelId="{986162A7-6F89-4679-B40E-33A17DA21B73}" type="sibTrans" cxnId="{636DE8C5-F706-4BA5-855F-85FD2239E2BE}">
      <dgm:prSet/>
      <dgm:spPr/>
      <dgm:t>
        <a:bodyPr/>
        <a:lstStyle/>
        <a:p>
          <a:endParaRPr lang="en-US" sz="2000"/>
        </a:p>
      </dgm:t>
    </dgm:pt>
    <dgm:pt modelId="{C032D242-8D23-4EEC-A10A-7B0691E5A409}">
      <dgm:prSet phldrT="[Text]" custT="1"/>
      <dgm:spPr/>
      <dgm:t>
        <a:bodyPr/>
        <a:lstStyle/>
        <a:p>
          <a:pPr>
            <a:buFont typeface="Symbol" panose="05050102010706020507" pitchFamily="18" charset="2"/>
            <a:buChar char=""/>
          </a:pPr>
          <a:r>
            <a:rPr lang="en-US" sz="2000" dirty="0"/>
            <a:t>Award End</a:t>
          </a:r>
          <a:endParaRPr lang="en-US" sz="2000" dirty="0">
            <a:latin typeface="+mn-lt"/>
          </a:endParaRPr>
        </a:p>
      </dgm:t>
    </dgm:pt>
    <dgm:pt modelId="{167DA838-BF1F-42A4-81E8-806F40795A14}" type="parTrans" cxnId="{D9403C73-FB83-47D6-85AE-067D49ED63F2}">
      <dgm:prSet/>
      <dgm:spPr/>
      <dgm:t>
        <a:bodyPr/>
        <a:lstStyle/>
        <a:p>
          <a:endParaRPr lang="en-US" sz="2000"/>
        </a:p>
      </dgm:t>
    </dgm:pt>
    <dgm:pt modelId="{7EFA60CA-572D-434D-B452-A4ACBAEB4D2C}" type="sibTrans" cxnId="{D9403C73-FB83-47D6-85AE-067D49ED63F2}">
      <dgm:prSet/>
      <dgm:spPr/>
      <dgm:t>
        <a:bodyPr/>
        <a:lstStyle/>
        <a:p>
          <a:endParaRPr lang="en-US" sz="2000"/>
        </a:p>
      </dgm:t>
    </dgm:pt>
    <dgm:pt modelId="{196C9F68-3606-4282-A4C6-4485F1280B5F}" type="pres">
      <dgm:prSet presAssocID="{E5B2E815-0D19-41DC-B01B-4D608769620A}" presName="Name0" presStyleCnt="0">
        <dgm:presLayoutVars>
          <dgm:chMax/>
          <dgm:chPref/>
          <dgm:animLvl val="lvl"/>
        </dgm:presLayoutVars>
      </dgm:prSet>
      <dgm:spPr/>
    </dgm:pt>
    <dgm:pt modelId="{68D8AC18-502F-4825-B069-75605ADB3A40}" type="pres">
      <dgm:prSet presAssocID="{4259F840-24E7-476F-9F30-482E46395856}" presName="composite1" presStyleCnt="0"/>
      <dgm:spPr/>
    </dgm:pt>
    <dgm:pt modelId="{E088D226-49D7-4C30-90DC-CA1755D98829}" type="pres">
      <dgm:prSet presAssocID="{4259F840-24E7-476F-9F30-482E46395856}" presName="parent1" presStyleLbl="alignNode1" presStyleIdx="0" presStyleCnt="4" custScaleY="160841">
        <dgm:presLayoutVars>
          <dgm:chMax val="1"/>
          <dgm:chPref val="1"/>
          <dgm:bulletEnabled val="1"/>
        </dgm:presLayoutVars>
      </dgm:prSet>
      <dgm:spPr/>
    </dgm:pt>
    <dgm:pt modelId="{45A02F84-C6CB-43F5-AEE4-3EA66C2BD25F}" type="pres">
      <dgm:prSet presAssocID="{4259F840-24E7-476F-9F30-482E46395856}" presName="Childtext1" presStyleLbl="revTx" presStyleIdx="0" presStyleCnt="4">
        <dgm:presLayoutVars>
          <dgm:bulletEnabled val="1"/>
        </dgm:presLayoutVars>
      </dgm:prSet>
      <dgm:spPr/>
    </dgm:pt>
    <dgm:pt modelId="{6BA46904-CB7C-4538-BD49-D3891EF19552}" type="pres">
      <dgm:prSet presAssocID="{4259F840-24E7-476F-9F30-482E46395856}" presName="ConnectLine1" presStyleLbl="sibTrans1D1" presStyleIdx="0" presStyleCnt="4"/>
      <dgm:spPr>
        <a:noFill/>
        <a:ln w="6350" cap="flat" cmpd="sng" algn="ctr">
          <a:solidFill>
            <a:schemeClr val="accent1">
              <a:shade val="90000"/>
              <a:hueOff val="0"/>
              <a:satOff val="0"/>
              <a:lumOff val="0"/>
              <a:alphaOff val="0"/>
            </a:schemeClr>
          </a:solidFill>
          <a:prstDash val="dash"/>
          <a:miter lim="800000"/>
        </a:ln>
        <a:effectLst/>
      </dgm:spPr>
    </dgm:pt>
    <dgm:pt modelId="{049FDBD0-77FE-49D1-A275-A272C8C5E426}" type="pres">
      <dgm:prSet presAssocID="{4259F840-24E7-476F-9F30-482E46395856}" presName="ConnectLineEnd1" presStyleLbl="lnNode1" presStyleIdx="0" presStyleCnt="4"/>
      <dgm:spPr/>
    </dgm:pt>
    <dgm:pt modelId="{CB26EA94-33BB-4F98-9E1E-2237D4831263}" type="pres">
      <dgm:prSet presAssocID="{4259F840-24E7-476F-9F30-482E46395856}" presName="EmptyPane1" presStyleCnt="0"/>
      <dgm:spPr/>
    </dgm:pt>
    <dgm:pt modelId="{606F1DBF-510E-4065-ACCB-3EBDA85CFB92}" type="pres">
      <dgm:prSet presAssocID="{DCC444A4-F20A-48F5-A61E-47BFFF185A57}" presName="spaceBetweenRectangles1" presStyleCnt="0"/>
      <dgm:spPr/>
    </dgm:pt>
    <dgm:pt modelId="{07989479-D1A2-4D15-AA3A-B0CFFB9F91D9}" type="pres">
      <dgm:prSet presAssocID="{E4033A39-DCC4-4038-9562-AEDDBBB37A99}" presName="composite1" presStyleCnt="0"/>
      <dgm:spPr/>
    </dgm:pt>
    <dgm:pt modelId="{539615E2-3277-4D8E-8484-FF5088C8BF01}" type="pres">
      <dgm:prSet presAssocID="{E4033A39-DCC4-4038-9562-AEDDBBB37A99}" presName="parent1" presStyleLbl="alignNode1" presStyleIdx="1" presStyleCnt="4" custScaleY="160841">
        <dgm:presLayoutVars>
          <dgm:chMax val="1"/>
          <dgm:chPref val="1"/>
          <dgm:bulletEnabled val="1"/>
        </dgm:presLayoutVars>
      </dgm:prSet>
      <dgm:spPr/>
    </dgm:pt>
    <dgm:pt modelId="{FEBD3C2A-A340-470A-A475-AE614EA07678}" type="pres">
      <dgm:prSet presAssocID="{E4033A39-DCC4-4038-9562-AEDDBBB37A99}" presName="Childtext1" presStyleLbl="revTx" presStyleIdx="1" presStyleCnt="4">
        <dgm:presLayoutVars>
          <dgm:bulletEnabled val="1"/>
        </dgm:presLayoutVars>
      </dgm:prSet>
      <dgm:spPr/>
    </dgm:pt>
    <dgm:pt modelId="{080474C8-0FEA-4FD1-97F1-0978CFB4A37F}" type="pres">
      <dgm:prSet presAssocID="{E4033A39-DCC4-4038-9562-AEDDBBB37A99}" presName="ConnectLine1" presStyleLbl="sibTrans1D1" presStyleIdx="1" presStyleCnt="4"/>
      <dgm:spPr>
        <a:noFill/>
        <a:ln w="6350" cap="flat" cmpd="sng" algn="ctr">
          <a:solidFill>
            <a:schemeClr val="accent1">
              <a:shade val="90000"/>
              <a:hueOff val="87306"/>
              <a:satOff val="-1495"/>
              <a:lumOff val="5990"/>
              <a:alphaOff val="0"/>
            </a:schemeClr>
          </a:solidFill>
          <a:prstDash val="dash"/>
          <a:miter lim="800000"/>
        </a:ln>
        <a:effectLst/>
      </dgm:spPr>
    </dgm:pt>
    <dgm:pt modelId="{4797FB61-2602-4A58-81E6-6F133DB1E419}" type="pres">
      <dgm:prSet presAssocID="{E4033A39-DCC4-4038-9562-AEDDBBB37A99}" presName="ConnectLineEnd1" presStyleLbl="lnNode1" presStyleIdx="1" presStyleCnt="4"/>
      <dgm:spPr/>
    </dgm:pt>
    <dgm:pt modelId="{3ADF0AE3-D759-4F4F-8135-572855211847}" type="pres">
      <dgm:prSet presAssocID="{E4033A39-DCC4-4038-9562-AEDDBBB37A99}" presName="EmptyPane1" presStyleCnt="0"/>
      <dgm:spPr/>
    </dgm:pt>
    <dgm:pt modelId="{B0CD7A53-7149-45F2-83E8-36717D7878A1}" type="pres">
      <dgm:prSet presAssocID="{80AB0E5B-0C58-465D-A545-5B21133D2849}" presName="spaceBetweenRectangles1" presStyleCnt="0"/>
      <dgm:spPr/>
    </dgm:pt>
    <dgm:pt modelId="{FB379A6E-C0F9-420B-90FC-2785E757E6AE}" type="pres">
      <dgm:prSet presAssocID="{87BF7896-20EA-4E8F-B6F4-A34EC5C9CB50}" presName="composite1" presStyleCnt="0"/>
      <dgm:spPr/>
    </dgm:pt>
    <dgm:pt modelId="{9D82041D-873A-4600-A9C7-C0A0ADFB138B}" type="pres">
      <dgm:prSet presAssocID="{87BF7896-20EA-4E8F-B6F4-A34EC5C9CB50}" presName="parent1" presStyleLbl="alignNode1" presStyleIdx="2" presStyleCnt="4" custScaleY="160841">
        <dgm:presLayoutVars>
          <dgm:chMax val="1"/>
          <dgm:chPref val="1"/>
          <dgm:bulletEnabled val="1"/>
        </dgm:presLayoutVars>
      </dgm:prSet>
      <dgm:spPr/>
    </dgm:pt>
    <dgm:pt modelId="{80CDBBF8-C6B4-4166-87C1-DC9120CC7586}" type="pres">
      <dgm:prSet presAssocID="{87BF7896-20EA-4E8F-B6F4-A34EC5C9CB50}" presName="Childtext1" presStyleLbl="revTx" presStyleIdx="2" presStyleCnt="4">
        <dgm:presLayoutVars>
          <dgm:bulletEnabled val="1"/>
        </dgm:presLayoutVars>
      </dgm:prSet>
      <dgm:spPr/>
    </dgm:pt>
    <dgm:pt modelId="{89759DE5-9F8A-470E-A6D8-F13BB4DEE93D}" type="pres">
      <dgm:prSet presAssocID="{87BF7896-20EA-4E8F-B6F4-A34EC5C9CB50}" presName="ConnectLine1" presStyleLbl="sibTrans1D1" presStyleIdx="2" presStyleCnt="4"/>
      <dgm:spPr>
        <a:noFill/>
        <a:ln w="6350" cap="flat" cmpd="sng" algn="ctr">
          <a:solidFill>
            <a:schemeClr val="accent1">
              <a:shade val="90000"/>
              <a:hueOff val="174613"/>
              <a:satOff val="-2991"/>
              <a:lumOff val="11980"/>
              <a:alphaOff val="0"/>
            </a:schemeClr>
          </a:solidFill>
          <a:prstDash val="dash"/>
          <a:miter lim="800000"/>
        </a:ln>
        <a:effectLst/>
      </dgm:spPr>
    </dgm:pt>
    <dgm:pt modelId="{07CCF286-8B46-4A20-ACAC-84BA2D6EFBBC}" type="pres">
      <dgm:prSet presAssocID="{87BF7896-20EA-4E8F-B6F4-A34EC5C9CB50}" presName="ConnectLineEnd1" presStyleLbl="lnNode1" presStyleIdx="2" presStyleCnt="4"/>
      <dgm:spPr/>
    </dgm:pt>
    <dgm:pt modelId="{4624FC32-5405-42B1-B5CC-DF0659852A58}" type="pres">
      <dgm:prSet presAssocID="{87BF7896-20EA-4E8F-B6F4-A34EC5C9CB50}" presName="EmptyPane1" presStyleCnt="0"/>
      <dgm:spPr/>
    </dgm:pt>
    <dgm:pt modelId="{8C327064-3851-4ECF-AAB7-82B51711041E}" type="pres">
      <dgm:prSet presAssocID="{D63CE73E-35DE-48C3-8753-7648BC953C0D}" presName="spaceBetweenRectangles1" presStyleCnt="0"/>
      <dgm:spPr/>
    </dgm:pt>
    <dgm:pt modelId="{3ADEA4DF-6814-494D-9D3D-41947417052B}" type="pres">
      <dgm:prSet presAssocID="{3DE6FF16-CA4D-4D34-ABEB-8BE6A40B5E52}" presName="composite1" presStyleCnt="0"/>
      <dgm:spPr/>
    </dgm:pt>
    <dgm:pt modelId="{74CD3FF2-195B-429B-BC6F-5B5A7FED2BE2}" type="pres">
      <dgm:prSet presAssocID="{3DE6FF16-CA4D-4D34-ABEB-8BE6A40B5E52}" presName="parent1" presStyleLbl="alignNode1" presStyleIdx="3" presStyleCnt="4" custScaleX="110014" custScaleY="160841">
        <dgm:presLayoutVars>
          <dgm:chMax val="1"/>
          <dgm:chPref val="1"/>
          <dgm:bulletEnabled val="1"/>
        </dgm:presLayoutVars>
      </dgm:prSet>
      <dgm:spPr/>
    </dgm:pt>
    <dgm:pt modelId="{1BB5FD64-47F9-47A3-911F-535BFE17A3B9}" type="pres">
      <dgm:prSet presAssocID="{3DE6FF16-CA4D-4D34-ABEB-8BE6A40B5E52}" presName="Childtext1" presStyleLbl="revTx" presStyleIdx="3" presStyleCnt="4">
        <dgm:presLayoutVars>
          <dgm:bulletEnabled val="1"/>
        </dgm:presLayoutVars>
      </dgm:prSet>
      <dgm:spPr/>
    </dgm:pt>
    <dgm:pt modelId="{FE9B27EB-7AC7-485A-9A55-41E8118F9EAF}" type="pres">
      <dgm:prSet presAssocID="{3DE6FF16-CA4D-4D34-ABEB-8BE6A40B5E52}" presName="ConnectLine1" presStyleLbl="sibTrans1D1" presStyleIdx="3" presStyleCnt="4"/>
      <dgm:spPr>
        <a:noFill/>
        <a:ln w="6350" cap="flat" cmpd="sng" algn="ctr">
          <a:solidFill>
            <a:schemeClr val="accent1">
              <a:shade val="90000"/>
              <a:hueOff val="261919"/>
              <a:satOff val="-4486"/>
              <a:lumOff val="17970"/>
              <a:alphaOff val="0"/>
            </a:schemeClr>
          </a:solidFill>
          <a:prstDash val="dash"/>
          <a:miter lim="800000"/>
        </a:ln>
        <a:effectLst/>
      </dgm:spPr>
    </dgm:pt>
    <dgm:pt modelId="{46BD4721-4664-4AD0-9F11-DBE7E0B207D5}" type="pres">
      <dgm:prSet presAssocID="{3DE6FF16-CA4D-4D34-ABEB-8BE6A40B5E52}" presName="ConnectLineEnd1" presStyleLbl="lnNode1" presStyleIdx="3" presStyleCnt="4"/>
      <dgm:spPr/>
    </dgm:pt>
    <dgm:pt modelId="{69028BD0-349D-4B47-B1F4-B64C6478DE3C}" type="pres">
      <dgm:prSet presAssocID="{3DE6FF16-CA4D-4D34-ABEB-8BE6A40B5E52}" presName="EmptyPane1" presStyleCnt="0"/>
      <dgm:spPr/>
    </dgm:pt>
  </dgm:ptLst>
  <dgm:cxnLst>
    <dgm:cxn modelId="{58AF9605-98E3-490C-9551-60E5D74419A2}" type="presOf" srcId="{3DE6FF16-CA4D-4D34-ABEB-8BE6A40B5E52}" destId="{74CD3FF2-195B-429B-BC6F-5B5A7FED2BE2}" srcOrd="0" destOrd="0" presId="urn:microsoft.com/office/officeart/2016/7/layout/RoundedRectangleTimeline"/>
    <dgm:cxn modelId="{467F290A-9E2A-412E-AF06-428DAA68BEDD}" type="presOf" srcId="{E4033A39-DCC4-4038-9562-AEDDBBB37A99}" destId="{539615E2-3277-4D8E-8484-FF5088C8BF01}" srcOrd="0" destOrd="0" presId="urn:microsoft.com/office/officeart/2016/7/layout/RoundedRectangleTimeline"/>
    <dgm:cxn modelId="{A2A50010-8F67-49E4-9B0A-E0F7FDA9656C}" type="presOf" srcId="{B54C8F6C-BE1E-4EAB-B7A0-48DE01FFAA36}" destId="{45A02F84-C6CB-43F5-AEE4-3EA66C2BD25F}" srcOrd="0" destOrd="0" presId="urn:microsoft.com/office/officeart/2016/7/layout/RoundedRectangleTimeline"/>
    <dgm:cxn modelId="{92330C11-C197-4512-BDA4-8D8A69AF7D1C}" srcId="{E5B2E815-0D19-41DC-B01B-4D608769620A}" destId="{87BF7896-20EA-4E8F-B6F4-A34EC5C9CB50}" srcOrd="2" destOrd="0" parTransId="{05E47BA5-F724-4AEE-9B5B-401F18E028E6}" sibTransId="{D63CE73E-35DE-48C3-8753-7648BC953C0D}"/>
    <dgm:cxn modelId="{D88F5139-A3BF-4F98-ABB0-AEE7243465CB}" type="presOf" srcId="{87BF7896-20EA-4E8F-B6F4-A34EC5C9CB50}" destId="{9D82041D-873A-4600-A9C7-C0A0ADFB138B}" srcOrd="0" destOrd="0" presId="urn:microsoft.com/office/officeart/2016/7/layout/RoundedRectangleTimeline"/>
    <dgm:cxn modelId="{32EF2862-2950-4DF8-BEA8-CD19460CCA31}" srcId="{E5B2E815-0D19-41DC-B01B-4D608769620A}" destId="{E4033A39-DCC4-4038-9562-AEDDBBB37A99}" srcOrd="1" destOrd="0" parTransId="{048EEAE6-78BA-4B00-B7BB-9C22DBB1E8F4}" sibTransId="{80AB0E5B-0C58-465D-A545-5B21133D2849}"/>
    <dgm:cxn modelId="{5E74CB62-E52E-4CEE-8AA1-9812BFC0D67E}" srcId="{E4033A39-DCC4-4038-9562-AEDDBBB37A99}" destId="{A4C0B4E4-70AD-4901-9E3F-7EA25DD6DAA1}" srcOrd="0" destOrd="0" parTransId="{701D9033-BAD3-4299-933F-A47AFDC2ECD0}" sibTransId="{657DB10D-2517-48AA-B970-6D815DBD4123}"/>
    <dgm:cxn modelId="{4653A150-E557-4235-B1A1-18156274D965}" type="presOf" srcId="{4259F840-24E7-476F-9F30-482E46395856}" destId="{E088D226-49D7-4C30-90DC-CA1755D98829}" srcOrd="0" destOrd="0" presId="urn:microsoft.com/office/officeart/2016/7/layout/RoundedRectangleTimeline"/>
    <dgm:cxn modelId="{E6B56652-B46A-4546-9536-64D675143F1B}" type="presOf" srcId="{A4C0B4E4-70AD-4901-9E3F-7EA25DD6DAA1}" destId="{FEBD3C2A-A340-470A-A475-AE614EA07678}" srcOrd="0" destOrd="0" presId="urn:microsoft.com/office/officeart/2016/7/layout/RoundedRectangleTimeline"/>
    <dgm:cxn modelId="{D9403C73-FB83-47D6-85AE-067D49ED63F2}" srcId="{3DE6FF16-CA4D-4D34-ABEB-8BE6A40B5E52}" destId="{C032D242-8D23-4EEC-A10A-7B0691E5A409}" srcOrd="0" destOrd="0" parTransId="{167DA838-BF1F-42A4-81E8-806F40795A14}" sibTransId="{7EFA60CA-572D-434D-B452-A4ACBAEB4D2C}"/>
    <dgm:cxn modelId="{020D505A-97FA-43DD-A9A1-2501AD46F8AF}" type="presOf" srcId="{43CBB0A2-9D75-4264-8A30-3E8974B40658}" destId="{80CDBBF8-C6B4-4166-87C1-DC9120CC7586}" srcOrd="0" destOrd="0" presId="urn:microsoft.com/office/officeart/2016/7/layout/RoundedRectangleTimeline"/>
    <dgm:cxn modelId="{4D2DF581-8128-4440-9E51-29109DC6ED52}" srcId="{87BF7896-20EA-4E8F-B6F4-A34EC5C9CB50}" destId="{43CBB0A2-9D75-4264-8A30-3E8974B40658}" srcOrd="0" destOrd="0" parTransId="{F806E590-5F8E-48A1-96AC-9E738290D2ED}" sibTransId="{20F77EFB-335C-4BC3-AD95-8421EDF343E6}"/>
    <dgm:cxn modelId="{C8CAF48F-322D-43C3-A68B-40DA904320AC}" type="presOf" srcId="{E5B2E815-0D19-41DC-B01B-4D608769620A}" destId="{196C9F68-3606-4282-A4C6-4485F1280B5F}" srcOrd="0" destOrd="0" presId="urn:microsoft.com/office/officeart/2016/7/layout/RoundedRectangleTimeline"/>
    <dgm:cxn modelId="{636DE8C5-F706-4BA5-855F-85FD2239E2BE}" srcId="{E5B2E815-0D19-41DC-B01B-4D608769620A}" destId="{3DE6FF16-CA4D-4D34-ABEB-8BE6A40B5E52}" srcOrd="3" destOrd="0" parTransId="{DA9CCCCB-8206-4757-82C8-F885E9D238B5}" sibTransId="{986162A7-6F89-4679-B40E-33A17DA21B73}"/>
    <dgm:cxn modelId="{770CA1CC-3DDD-451E-AE83-A71CA570260C}" srcId="{4259F840-24E7-476F-9F30-482E46395856}" destId="{B54C8F6C-BE1E-4EAB-B7A0-48DE01FFAA36}" srcOrd="0" destOrd="0" parTransId="{8DE7CD45-B7C0-432E-B819-6A7D97E31315}" sibTransId="{C33B8BEF-A818-4A2F-A99A-E2B29895E184}"/>
    <dgm:cxn modelId="{42EE41D1-3C16-4937-BB38-B076896C09A0}" srcId="{E5B2E815-0D19-41DC-B01B-4D608769620A}" destId="{4259F840-24E7-476F-9F30-482E46395856}" srcOrd="0" destOrd="0" parTransId="{FCE8068D-7E50-4749-A8D0-ADEDAC5637B3}" sibTransId="{DCC444A4-F20A-48F5-A61E-47BFFF185A57}"/>
    <dgm:cxn modelId="{546179F7-5E1B-4360-8938-B9238DA6DE5D}" type="presOf" srcId="{C032D242-8D23-4EEC-A10A-7B0691E5A409}" destId="{1BB5FD64-47F9-47A3-911F-535BFE17A3B9}" srcOrd="0" destOrd="0" presId="urn:microsoft.com/office/officeart/2016/7/layout/RoundedRectangleTimeline"/>
    <dgm:cxn modelId="{B5EA3CD6-0576-4168-82C9-9ADC0803B31E}" type="presParOf" srcId="{196C9F68-3606-4282-A4C6-4485F1280B5F}" destId="{68D8AC18-502F-4825-B069-75605ADB3A40}" srcOrd="0" destOrd="0" presId="urn:microsoft.com/office/officeart/2016/7/layout/RoundedRectangleTimeline"/>
    <dgm:cxn modelId="{30A197C5-075F-4643-BF26-64BC9FAF532F}" type="presParOf" srcId="{68D8AC18-502F-4825-B069-75605ADB3A40}" destId="{E088D226-49D7-4C30-90DC-CA1755D98829}" srcOrd="0" destOrd="0" presId="urn:microsoft.com/office/officeart/2016/7/layout/RoundedRectangleTimeline"/>
    <dgm:cxn modelId="{DBAA9861-CCB2-4B8A-A3AA-B305A4B5783E}" type="presParOf" srcId="{68D8AC18-502F-4825-B069-75605ADB3A40}" destId="{45A02F84-C6CB-43F5-AEE4-3EA66C2BD25F}" srcOrd="1" destOrd="0" presId="urn:microsoft.com/office/officeart/2016/7/layout/RoundedRectangleTimeline"/>
    <dgm:cxn modelId="{3F249148-C6F7-40D3-8583-B11C276DE023}" type="presParOf" srcId="{68D8AC18-502F-4825-B069-75605ADB3A40}" destId="{6BA46904-CB7C-4538-BD49-D3891EF19552}" srcOrd="2" destOrd="0" presId="urn:microsoft.com/office/officeart/2016/7/layout/RoundedRectangleTimeline"/>
    <dgm:cxn modelId="{337BF8D5-8206-4D0E-857F-BA46391BB745}" type="presParOf" srcId="{68D8AC18-502F-4825-B069-75605ADB3A40}" destId="{049FDBD0-77FE-49D1-A275-A272C8C5E426}" srcOrd="3" destOrd="0" presId="urn:microsoft.com/office/officeart/2016/7/layout/RoundedRectangleTimeline"/>
    <dgm:cxn modelId="{8E042F31-23CC-40C0-92DC-707183B24E81}" type="presParOf" srcId="{68D8AC18-502F-4825-B069-75605ADB3A40}" destId="{CB26EA94-33BB-4F98-9E1E-2237D4831263}" srcOrd="4" destOrd="0" presId="urn:microsoft.com/office/officeart/2016/7/layout/RoundedRectangleTimeline"/>
    <dgm:cxn modelId="{16926BC1-FC34-413E-B35A-2F54A781CCCD}" type="presParOf" srcId="{196C9F68-3606-4282-A4C6-4485F1280B5F}" destId="{606F1DBF-510E-4065-ACCB-3EBDA85CFB92}" srcOrd="1" destOrd="0" presId="urn:microsoft.com/office/officeart/2016/7/layout/RoundedRectangleTimeline"/>
    <dgm:cxn modelId="{42F07C1F-C715-41B1-8356-B99F8CE1AC01}" type="presParOf" srcId="{196C9F68-3606-4282-A4C6-4485F1280B5F}" destId="{07989479-D1A2-4D15-AA3A-B0CFFB9F91D9}" srcOrd="2" destOrd="0" presId="urn:microsoft.com/office/officeart/2016/7/layout/RoundedRectangleTimeline"/>
    <dgm:cxn modelId="{5856EE22-FE01-4788-BBF3-407A68D5A730}" type="presParOf" srcId="{07989479-D1A2-4D15-AA3A-B0CFFB9F91D9}" destId="{539615E2-3277-4D8E-8484-FF5088C8BF01}" srcOrd="0" destOrd="0" presId="urn:microsoft.com/office/officeart/2016/7/layout/RoundedRectangleTimeline"/>
    <dgm:cxn modelId="{3004EE47-5347-4BBA-95CC-D947A73AE485}" type="presParOf" srcId="{07989479-D1A2-4D15-AA3A-B0CFFB9F91D9}" destId="{FEBD3C2A-A340-470A-A475-AE614EA07678}" srcOrd="1" destOrd="0" presId="urn:microsoft.com/office/officeart/2016/7/layout/RoundedRectangleTimeline"/>
    <dgm:cxn modelId="{400A75AC-5289-4270-AC07-416891AF3888}" type="presParOf" srcId="{07989479-D1A2-4D15-AA3A-B0CFFB9F91D9}" destId="{080474C8-0FEA-4FD1-97F1-0978CFB4A37F}" srcOrd="2" destOrd="0" presId="urn:microsoft.com/office/officeart/2016/7/layout/RoundedRectangleTimeline"/>
    <dgm:cxn modelId="{304EB087-DD14-4AA8-8A06-DF9485956226}" type="presParOf" srcId="{07989479-D1A2-4D15-AA3A-B0CFFB9F91D9}" destId="{4797FB61-2602-4A58-81E6-6F133DB1E419}" srcOrd="3" destOrd="0" presId="urn:microsoft.com/office/officeart/2016/7/layout/RoundedRectangleTimeline"/>
    <dgm:cxn modelId="{BC4CC356-31E8-4421-B18C-CB3697E73FAC}" type="presParOf" srcId="{07989479-D1A2-4D15-AA3A-B0CFFB9F91D9}" destId="{3ADF0AE3-D759-4F4F-8135-572855211847}" srcOrd="4" destOrd="0" presId="urn:microsoft.com/office/officeart/2016/7/layout/RoundedRectangleTimeline"/>
    <dgm:cxn modelId="{718BABD9-3B60-482F-B01A-2E414F152777}" type="presParOf" srcId="{196C9F68-3606-4282-A4C6-4485F1280B5F}" destId="{B0CD7A53-7149-45F2-83E8-36717D7878A1}" srcOrd="3" destOrd="0" presId="urn:microsoft.com/office/officeart/2016/7/layout/RoundedRectangleTimeline"/>
    <dgm:cxn modelId="{FD435764-A46B-4635-A943-B6C17FFBD43C}" type="presParOf" srcId="{196C9F68-3606-4282-A4C6-4485F1280B5F}" destId="{FB379A6E-C0F9-420B-90FC-2785E757E6AE}" srcOrd="4" destOrd="0" presId="urn:microsoft.com/office/officeart/2016/7/layout/RoundedRectangleTimeline"/>
    <dgm:cxn modelId="{03D7F2C3-849C-416B-B668-D51C46CA90E6}" type="presParOf" srcId="{FB379A6E-C0F9-420B-90FC-2785E757E6AE}" destId="{9D82041D-873A-4600-A9C7-C0A0ADFB138B}" srcOrd="0" destOrd="0" presId="urn:microsoft.com/office/officeart/2016/7/layout/RoundedRectangleTimeline"/>
    <dgm:cxn modelId="{1DA536D0-EC28-4B9F-A5E9-28EC8F45638C}" type="presParOf" srcId="{FB379A6E-C0F9-420B-90FC-2785E757E6AE}" destId="{80CDBBF8-C6B4-4166-87C1-DC9120CC7586}" srcOrd="1" destOrd="0" presId="urn:microsoft.com/office/officeart/2016/7/layout/RoundedRectangleTimeline"/>
    <dgm:cxn modelId="{A1A8842C-F8BC-40AC-8FFC-6A922D88E333}" type="presParOf" srcId="{FB379A6E-C0F9-420B-90FC-2785E757E6AE}" destId="{89759DE5-9F8A-470E-A6D8-F13BB4DEE93D}" srcOrd="2" destOrd="0" presId="urn:microsoft.com/office/officeart/2016/7/layout/RoundedRectangleTimeline"/>
    <dgm:cxn modelId="{29E74E09-91C9-47DF-AE07-A1527FF00EB2}" type="presParOf" srcId="{FB379A6E-C0F9-420B-90FC-2785E757E6AE}" destId="{07CCF286-8B46-4A20-ACAC-84BA2D6EFBBC}" srcOrd="3" destOrd="0" presId="urn:microsoft.com/office/officeart/2016/7/layout/RoundedRectangleTimeline"/>
    <dgm:cxn modelId="{410C15E7-86BA-42B7-8F67-411E34B11038}" type="presParOf" srcId="{FB379A6E-C0F9-420B-90FC-2785E757E6AE}" destId="{4624FC32-5405-42B1-B5CC-DF0659852A58}" srcOrd="4" destOrd="0" presId="urn:microsoft.com/office/officeart/2016/7/layout/RoundedRectangleTimeline"/>
    <dgm:cxn modelId="{E805D201-407E-43CA-9B74-1CB556699F3D}" type="presParOf" srcId="{196C9F68-3606-4282-A4C6-4485F1280B5F}" destId="{8C327064-3851-4ECF-AAB7-82B51711041E}" srcOrd="5" destOrd="0" presId="urn:microsoft.com/office/officeart/2016/7/layout/RoundedRectangleTimeline"/>
    <dgm:cxn modelId="{43BD8313-2385-4BA0-9145-2022434D3E68}" type="presParOf" srcId="{196C9F68-3606-4282-A4C6-4485F1280B5F}" destId="{3ADEA4DF-6814-494D-9D3D-41947417052B}" srcOrd="6" destOrd="0" presId="urn:microsoft.com/office/officeart/2016/7/layout/RoundedRectangleTimeline"/>
    <dgm:cxn modelId="{77EE5245-99F9-4607-BF5D-14371704AD7C}" type="presParOf" srcId="{3ADEA4DF-6814-494D-9D3D-41947417052B}" destId="{74CD3FF2-195B-429B-BC6F-5B5A7FED2BE2}" srcOrd="0" destOrd="0" presId="urn:microsoft.com/office/officeart/2016/7/layout/RoundedRectangleTimeline"/>
    <dgm:cxn modelId="{4182CE37-4E54-4351-9A5F-1904FF20E71C}" type="presParOf" srcId="{3ADEA4DF-6814-494D-9D3D-41947417052B}" destId="{1BB5FD64-47F9-47A3-911F-535BFE17A3B9}" srcOrd="1" destOrd="0" presId="urn:microsoft.com/office/officeart/2016/7/layout/RoundedRectangleTimeline"/>
    <dgm:cxn modelId="{618B960F-61F5-4357-A407-60CA51E36041}" type="presParOf" srcId="{3ADEA4DF-6814-494D-9D3D-41947417052B}" destId="{FE9B27EB-7AC7-485A-9A55-41E8118F9EAF}" srcOrd="2" destOrd="0" presId="urn:microsoft.com/office/officeart/2016/7/layout/RoundedRectangleTimeline"/>
    <dgm:cxn modelId="{181A4BE4-72AF-463E-880D-D34673D0F9E8}" type="presParOf" srcId="{3ADEA4DF-6814-494D-9D3D-41947417052B}" destId="{46BD4721-4664-4AD0-9F11-DBE7E0B207D5}" srcOrd="3" destOrd="0" presId="urn:microsoft.com/office/officeart/2016/7/layout/RoundedRectangleTimeline"/>
    <dgm:cxn modelId="{AC4EA57A-E4C0-4C2D-8EC9-38BC20FC13B6}" type="presParOf" srcId="{3ADEA4DF-6814-494D-9D3D-41947417052B}" destId="{69028BD0-349D-4B47-B1F4-B64C6478DE3C}"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8D226-49D7-4C30-90DC-CA1755D98829}">
      <dsp:nvSpPr>
        <dsp:cNvPr id="0" name=""/>
        <dsp:cNvSpPr/>
      </dsp:nvSpPr>
      <dsp:spPr>
        <a:xfrm rot="16200000">
          <a:off x="1767427" y="149597"/>
          <a:ext cx="430135" cy="2375095"/>
        </a:xfrm>
        <a:prstGeom prst="round2SameRect">
          <a:avLst/>
        </a:prstGeom>
        <a:solidFill>
          <a:schemeClr val="accent1">
            <a:shade val="8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1">
          <a:noAutofit/>
        </a:bodyPr>
        <a:lstStyle/>
        <a:p>
          <a:pPr marL="0" lvl="0" indent="0" algn="ctr" defTabSz="889000">
            <a:lnSpc>
              <a:spcPct val="90000"/>
            </a:lnSpc>
            <a:spcBef>
              <a:spcPct val="0"/>
            </a:spcBef>
            <a:spcAft>
              <a:spcPct val="35000"/>
            </a:spcAft>
            <a:buNone/>
          </a:pPr>
          <a:r>
            <a:rPr lang="en-US" sz="2000" kern="1200" dirty="0">
              <a:latin typeface="+mn-lt"/>
            </a:rPr>
            <a:t>June 16</a:t>
          </a:r>
          <a:r>
            <a:rPr lang="en-US" sz="2000" kern="1200" baseline="30000" dirty="0">
              <a:latin typeface="+mn-lt"/>
            </a:rPr>
            <a:t>th</a:t>
          </a:r>
          <a:r>
            <a:rPr lang="en-US" sz="2000" kern="1200" dirty="0">
              <a:latin typeface="+mn-lt"/>
            </a:rPr>
            <a:t>, 2022 </a:t>
          </a:r>
        </a:p>
      </dsp:txBody>
      <dsp:txXfrm rot="5400000">
        <a:off x="815945" y="1143074"/>
        <a:ext cx="2354098" cy="388141"/>
      </dsp:txXfrm>
    </dsp:sp>
    <dsp:sp modelId="{45A02F84-C6CB-43F5-AEE4-3EA66C2BD25F}">
      <dsp:nvSpPr>
        <dsp:cNvPr id="0" name=""/>
        <dsp:cNvSpPr/>
      </dsp:nvSpPr>
      <dsp:spPr>
        <a:xfrm>
          <a:off x="3249" y="0"/>
          <a:ext cx="3958491"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52400" numCol="1" spcCol="1270" anchor="b" anchorCtr="1">
          <a:noAutofit/>
        </a:bodyPr>
        <a:lstStyle/>
        <a:p>
          <a:pPr marL="0" lvl="0" indent="0" algn="ctr" defTabSz="889000">
            <a:lnSpc>
              <a:spcPct val="90000"/>
            </a:lnSpc>
            <a:spcBef>
              <a:spcPct val="0"/>
            </a:spcBef>
            <a:spcAft>
              <a:spcPct val="35000"/>
            </a:spcAft>
            <a:buFont typeface="Symbol" panose="05050102010706020507" pitchFamily="18" charset="2"/>
            <a:buNone/>
          </a:pPr>
          <a:r>
            <a:rPr lang="en-US" sz="2000" kern="1200" dirty="0">
              <a:latin typeface="+mn-lt"/>
            </a:rPr>
            <a:t>Application Deadline</a:t>
          </a:r>
        </a:p>
      </dsp:txBody>
      <dsp:txXfrm>
        <a:off x="3249" y="0"/>
        <a:ext cx="3958491" cy="936001"/>
      </dsp:txXfrm>
    </dsp:sp>
    <dsp:sp modelId="{6BA46904-CB7C-4538-BD49-D3891EF19552}">
      <dsp:nvSpPr>
        <dsp:cNvPr id="0" name=""/>
        <dsp:cNvSpPr/>
      </dsp:nvSpPr>
      <dsp:spPr>
        <a:xfrm>
          <a:off x="1982494" y="989487"/>
          <a:ext cx="0" cy="213943"/>
        </a:xfrm>
        <a:prstGeom prst="line">
          <a:avLst/>
        </a:prstGeom>
        <a:noFill/>
        <a:ln w="6350" cap="flat" cmpd="sng" algn="ctr">
          <a:solidFill>
            <a:schemeClr val="accent1">
              <a:shade val="90000"/>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49FDBD0-77FE-49D1-A275-A272C8C5E426}">
      <dsp:nvSpPr>
        <dsp:cNvPr id="0" name=""/>
        <dsp:cNvSpPr/>
      </dsp:nvSpPr>
      <dsp:spPr>
        <a:xfrm>
          <a:off x="1955752" y="936001"/>
          <a:ext cx="53485" cy="53485"/>
        </a:xfrm>
        <a:prstGeom prst="ellips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9615E2-3277-4D8E-8484-FF5088C8BF01}">
      <dsp:nvSpPr>
        <dsp:cNvPr id="0" name=""/>
        <dsp:cNvSpPr/>
      </dsp:nvSpPr>
      <dsp:spPr>
        <a:xfrm>
          <a:off x="3170042" y="1122077"/>
          <a:ext cx="2375095" cy="430135"/>
        </a:xfrm>
        <a:prstGeom prst="rect">
          <a:avLst/>
        </a:prstGeom>
        <a:solidFill>
          <a:schemeClr val="accent1">
            <a:shade val="80000"/>
            <a:hueOff val="116428"/>
            <a:satOff val="-2085"/>
            <a:lumOff val="8862"/>
            <a:alphaOff val="0"/>
          </a:schemeClr>
        </a:solidFill>
        <a:ln w="12700" cap="flat" cmpd="sng" algn="ctr">
          <a:solidFill>
            <a:schemeClr val="accent1">
              <a:shade val="80000"/>
              <a:hueOff val="116428"/>
              <a:satOff val="-2085"/>
              <a:lumOff val="886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1">
          <a:noAutofit/>
        </a:bodyPr>
        <a:lstStyle/>
        <a:p>
          <a:pPr marL="0" lvl="0" indent="0" algn="ctr" defTabSz="889000">
            <a:lnSpc>
              <a:spcPct val="90000"/>
            </a:lnSpc>
            <a:spcBef>
              <a:spcPct val="0"/>
            </a:spcBef>
            <a:spcAft>
              <a:spcPct val="35000"/>
            </a:spcAft>
            <a:buNone/>
          </a:pPr>
          <a:r>
            <a:rPr lang="en-US" sz="2000" kern="1200" dirty="0">
              <a:latin typeface="+mn-lt"/>
            </a:rPr>
            <a:t>Mid-October</a:t>
          </a:r>
        </a:p>
      </dsp:txBody>
      <dsp:txXfrm>
        <a:off x="3170042" y="1122077"/>
        <a:ext cx="2375095" cy="430135"/>
      </dsp:txXfrm>
    </dsp:sp>
    <dsp:sp modelId="{FEBD3C2A-A340-470A-A475-AE614EA07678}">
      <dsp:nvSpPr>
        <dsp:cNvPr id="0" name=""/>
        <dsp:cNvSpPr/>
      </dsp:nvSpPr>
      <dsp:spPr>
        <a:xfrm>
          <a:off x="2378344" y="1738289"/>
          <a:ext cx="3958491"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0" numCol="1" spcCol="1270" anchor="t" anchorCtr="1">
          <a:noAutofit/>
        </a:bodyPr>
        <a:lstStyle/>
        <a:p>
          <a:pPr marL="0" lvl="0" indent="0" algn="ctr" defTabSz="889000">
            <a:lnSpc>
              <a:spcPct val="90000"/>
            </a:lnSpc>
            <a:spcBef>
              <a:spcPct val="0"/>
            </a:spcBef>
            <a:spcAft>
              <a:spcPct val="35000"/>
            </a:spcAft>
            <a:buFont typeface="Symbol" panose="05050102010706020507" pitchFamily="18" charset="2"/>
            <a:buNone/>
          </a:pPr>
          <a:r>
            <a:rPr lang="en-US" sz="2000" kern="1200" dirty="0">
              <a:latin typeface="+mn-lt"/>
            </a:rPr>
            <a:t>Award Notifications</a:t>
          </a:r>
        </a:p>
      </dsp:txBody>
      <dsp:txXfrm>
        <a:off x="2378344" y="1738289"/>
        <a:ext cx="3958491" cy="936001"/>
      </dsp:txXfrm>
    </dsp:sp>
    <dsp:sp modelId="{080474C8-0FEA-4FD1-97F1-0978CFB4A37F}">
      <dsp:nvSpPr>
        <dsp:cNvPr id="0" name=""/>
        <dsp:cNvSpPr/>
      </dsp:nvSpPr>
      <dsp:spPr>
        <a:xfrm>
          <a:off x="4357589" y="1470860"/>
          <a:ext cx="0" cy="213943"/>
        </a:xfrm>
        <a:prstGeom prst="line">
          <a:avLst/>
        </a:prstGeom>
        <a:noFill/>
        <a:ln w="6350" cap="flat" cmpd="sng" algn="ctr">
          <a:solidFill>
            <a:schemeClr val="accent1">
              <a:shade val="90000"/>
              <a:hueOff val="87306"/>
              <a:satOff val="-1495"/>
              <a:lumOff val="5990"/>
              <a:alphaOff val="0"/>
            </a:schemeClr>
          </a:solidFill>
          <a:prstDash val="dash"/>
          <a:miter lim="800000"/>
        </a:ln>
        <a:effectLst/>
      </dsp:spPr>
      <dsp:style>
        <a:lnRef idx="1">
          <a:scrgbClr r="0" g="0" b="0"/>
        </a:lnRef>
        <a:fillRef idx="0">
          <a:scrgbClr r="0" g="0" b="0"/>
        </a:fillRef>
        <a:effectRef idx="0">
          <a:scrgbClr r="0" g="0" b="0"/>
        </a:effectRef>
        <a:fontRef idx="minor"/>
      </dsp:style>
    </dsp:sp>
    <dsp:sp modelId="{4797FB61-2602-4A58-81E6-6F133DB1E419}">
      <dsp:nvSpPr>
        <dsp:cNvPr id="0" name=""/>
        <dsp:cNvSpPr/>
      </dsp:nvSpPr>
      <dsp:spPr>
        <a:xfrm>
          <a:off x="4330847" y="1684803"/>
          <a:ext cx="53485" cy="53485"/>
        </a:xfrm>
        <a:prstGeom prst="ellipse">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82041D-873A-4600-A9C7-C0A0ADFB138B}">
      <dsp:nvSpPr>
        <dsp:cNvPr id="0" name=""/>
        <dsp:cNvSpPr/>
      </dsp:nvSpPr>
      <dsp:spPr>
        <a:xfrm>
          <a:off x="5545137" y="1122077"/>
          <a:ext cx="2375095" cy="430135"/>
        </a:xfrm>
        <a:prstGeom prst="rect">
          <a:avLst/>
        </a:prstGeom>
        <a:solidFill>
          <a:schemeClr val="accent1">
            <a:shade val="80000"/>
            <a:hueOff val="232855"/>
            <a:satOff val="-4171"/>
            <a:lumOff val="17723"/>
            <a:alphaOff val="0"/>
          </a:schemeClr>
        </a:solidFill>
        <a:ln w="12700" cap="flat" cmpd="sng" algn="ctr">
          <a:solidFill>
            <a:schemeClr val="accent1">
              <a:shade val="80000"/>
              <a:hueOff val="232855"/>
              <a:satOff val="-4171"/>
              <a:lumOff val="1772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1">
          <a:noAutofit/>
        </a:bodyPr>
        <a:lstStyle/>
        <a:p>
          <a:pPr marL="0" lvl="0" indent="0" algn="ctr" defTabSz="889000">
            <a:lnSpc>
              <a:spcPct val="90000"/>
            </a:lnSpc>
            <a:spcBef>
              <a:spcPct val="0"/>
            </a:spcBef>
            <a:spcAft>
              <a:spcPct val="35000"/>
            </a:spcAft>
            <a:buNone/>
          </a:pPr>
          <a:r>
            <a:rPr lang="en-US" sz="2000" kern="1200" dirty="0">
              <a:latin typeface="+mn-lt"/>
            </a:rPr>
            <a:t>Nov 30</a:t>
          </a:r>
          <a:r>
            <a:rPr lang="en-US" sz="2000" kern="1200" baseline="30000" dirty="0">
              <a:latin typeface="+mn-lt"/>
            </a:rPr>
            <a:t>th</a:t>
          </a:r>
          <a:r>
            <a:rPr lang="en-US" sz="2000" kern="1200" dirty="0">
              <a:latin typeface="+mn-lt"/>
            </a:rPr>
            <a:t>, 2022 </a:t>
          </a:r>
        </a:p>
      </dsp:txBody>
      <dsp:txXfrm>
        <a:off x="5545137" y="1122077"/>
        <a:ext cx="2375095" cy="430135"/>
      </dsp:txXfrm>
    </dsp:sp>
    <dsp:sp modelId="{80CDBBF8-C6B4-4166-87C1-DC9120CC7586}">
      <dsp:nvSpPr>
        <dsp:cNvPr id="0" name=""/>
        <dsp:cNvSpPr/>
      </dsp:nvSpPr>
      <dsp:spPr>
        <a:xfrm>
          <a:off x="4753439" y="0"/>
          <a:ext cx="3958491"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52400" numCol="1" spcCol="1270" anchor="b" anchorCtr="1">
          <a:noAutofit/>
        </a:bodyPr>
        <a:lstStyle/>
        <a:p>
          <a:pPr marL="0" lvl="0" indent="0" algn="ctr" defTabSz="889000">
            <a:lnSpc>
              <a:spcPct val="90000"/>
            </a:lnSpc>
            <a:spcBef>
              <a:spcPct val="0"/>
            </a:spcBef>
            <a:spcAft>
              <a:spcPct val="35000"/>
            </a:spcAft>
            <a:buFont typeface="Symbol" panose="05050102010706020507" pitchFamily="18" charset="2"/>
            <a:buNone/>
          </a:pPr>
          <a:r>
            <a:rPr lang="en-US" sz="2000" kern="1200" dirty="0"/>
            <a:t>Award Start</a:t>
          </a:r>
          <a:endParaRPr lang="en-US" sz="2000" kern="1200" dirty="0">
            <a:latin typeface="+mn-lt"/>
          </a:endParaRPr>
        </a:p>
      </dsp:txBody>
      <dsp:txXfrm>
        <a:off x="4753439" y="0"/>
        <a:ext cx="3958491" cy="936001"/>
      </dsp:txXfrm>
    </dsp:sp>
    <dsp:sp modelId="{89759DE5-9F8A-470E-A6D8-F13BB4DEE93D}">
      <dsp:nvSpPr>
        <dsp:cNvPr id="0" name=""/>
        <dsp:cNvSpPr/>
      </dsp:nvSpPr>
      <dsp:spPr>
        <a:xfrm>
          <a:off x="6732685" y="989487"/>
          <a:ext cx="0" cy="213943"/>
        </a:xfrm>
        <a:prstGeom prst="line">
          <a:avLst/>
        </a:prstGeom>
        <a:noFill/>
        <a:ln w="6350" cap="flat" cmpd="sng" algn="ctr">
          <a:solidFill>
            <a:schemeClr val="accent1">
              <a:shade val="90000"/>
              <a:hueOff val="174613"/>
              <a:satOff val="-2991"/>
              <a:lumOff val="11980"/>
              <a:alphaOff val="0"/>
            </a:schemeClr>
          </a:solidFill>
          <a:prstDash val="dash"/>
          <a:miter lim="800000"/>
        </a:ln>
        <a:effectLst/>
      </dsp:spPr>
      <dsp:style>
        <a:lnRef idx="1">
          <a:scrgbClr r="0" g="0" b="0"/>
        </a:lnRef>
        <a:fillRef idx="0">
          <a:scrgbClr r="0" g="0" b="0"/>
        </a:fillRef>
        <a:effectRef idx="0">
          <a:scrgbClr r="0" g="0" b="0"/>
        </a:effectRef>
        <a:fontRef idx="minor"/>
      </dsp:style>
    </dsp:sp>
    <dsp:sp modelId="{07CCF286-8B46-4A20-ACAC-84BA2D6EFBBC}">
      <dsp:nvSpPr>
        <dsp:cNvPr id="0" name=""/>
        <dsp:cNvSpPr/>
      </dsp:nvSpPr>
      <dsp:spPr>
        <a:xfrm>
          <a:off x="6705942" y="936001"/>
          <a:ext cx="53485" cy="53485"/>
        </a:xfrm>
        <a:prstGeom prst="ellipse">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CD3FF2-195B-429B-BC6F-5B5A7FED2BE2}">
      <dsp:nvSpPr>
        <dsp:cNvPr id="0" name=""/>
        <dsp:cNvSpPr/>
      </dsp:nvSpPr>
      <dsp:spPr>
        <a:xfrm rot="5400000">
          <a:off x="8892712" y="30676"/>
          <a:ext cx="430135" cy="2612937"/>
        </a:xfrm>
        <a:prstGeom prst="round2SameRect">
          <a:avLst/>
        </a:prstGeom>
        <a:solidFill>
          <a:schemeClr val="accent1">
            <a:shade val="80000"/>
            <a:hueOff val="349283"/>
            <a:satOff val="-6256"/>
            <a:lumOff val="26585"/>
            <a:alphaOff val="0"/>
          </a:schemeClr>
        </a:solidFill>
        <a:ln w="12700" cap="flat" cmpd="sng" algn="ctr">
          <a:solidFill>
            <a:schemeClr val="accent1">
              <a:shade val="80000"/>
              <a:hueOff val="349283"/>
              <a:satOff val="-6256"/>
              <a:lumOff val="2658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1">
          <a:noAutofit/>
        </a:bodyPr>
        <a:lstStyle/>
        <a:p>
          <a:pPr marL="0" lvl="0" indent="0" algn="ctr" defTabSz="889000">
            <a:lnSpc>
              <a:spcPct val="90000"/>
            </a:lnSpc>
            <a:spcBef>
              <a:spcPct val="0"/>
            </a:spcBef>
            <a:spcAft>
              <a:spcPct val="35000"/>
            </a:spcAft>
            <a:buFont typeface="Symbol" panose="05050102010706020507" pitchFamily="18" charset="2"/>
            <a:buNone/>
          </a:pPr>
          <a:r>
            <a:rPr lang="en-US" sz="2000" kern="1200" dirty="0">
              <a:latin typeface="+mn-lt"/>
            </a:rPr>
            <a:t>Nov 30</a:t>
          </a:r>
          <a:r>
            <a:rPr lang="en-US" sz="2000" kern="1200" baseline="30000" dirty="0">
              <a:latin typeface="+mn-lt"/>
            </a:rPr>
            <a:t>th</a:t>
          </a:r>
          <a:r>
            <a:rPr lang="en-US" sz="2000" kern="1200" dirty="0">
              <a:latin typeface="+mn-lt"/>
            </a:rPr>
            <a:t>, 2023/24/25</a:t>
          </a:r>
        </a:p>
      </dsp:txBody>
      <dsp:txXfrm rot="-5400000">
        <a:off x="7801312" y="1143074"/>
        <a:ext cx="2591940" cy="388141"/>
      </dsp:txXfrm>
    </dsp:sp>
    <dsp:sp modelId="{1BB5FD64-47F9-47A3-911F-535BFE17A3B9}">
      <dsp:nvSpPr>
        <dsp:cNvPr id="0" name=""/>
        <dsp:cNvSpPr/>
      </dsp:nvSpPr>
      <dsp:spPr>
        <a:xfrm>
          <a:off x="7128534" y="1738289"/>
          <a:ext cx="3958491"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0" numCol="1" spcCol="1270" anchor="t" anchorCtr="1">
          <a:noAutofit/>
        </a:bodyPr>
        <a:lstStyle/>
        <a:p>
          <a:pPr marL="0" lvl="0" indent="0" algn="ctr" defTabSz="889000">
            <a:lnSpc>
              <a:spcPct val="90000"/>
            </a:lnSpc>
            <a:spcBef>
              <a:spcPct val="0"/>
            </a:spcBef>
            <a:spcAft>
              <a:spcPct val="35000"/>
            </a:spcAft>
            <a:buFont typeface="Symbol" panose="05050102010706020507" pitchFamily="18" charset="2"/>
            <a:buNone/>
          </a:pPr>
          <a:r>
            <a:rPr lang="en-US" sz="2000" kern="1200" dirty="0"/>
            <a:t>Award End</a:t>
          </a:r>
          <a:endParaRPr lang="en-US" sz="2000" kern="1200" dirty="0">
            <a:latin typeface="+mn-lt"/>
          </a:endParaRPr>
        </a:p>
      </dsp:txBody>
      <dsp:txXfrm>
        <a:off x="7128534" y="1738289"/>
        <a:ext cx="3958491" cy="936001"/>
      </dsp:txXfrm>
    </dsp:sp>
    <dsp:sp modelId="{FE9B27EB-7AC7-485A-9A55-41E8118F9EAF}">
      <dsp:nvSpPr>
        <dsp:cNvPr id="0" name=""/>
        <dsp:cNvSpPr/>
      </dsp:nvSpPr>
      <dsp:spPr>
        <a:xfrm>
          <a:off x="9107780" y="1470860"/>
          <a:ext cx="0" cy="213943"/>
        </a:xfrm>
        <a:prstGeom prst="line">
          <a:avLst/>
        </a:prstGeom>
        <a:noFill/>
        <a:ln w="6350" cap="flat" cmpd="sng" algn="ctr">
          <a:solidFill>
            <a:schemeClr val="accent1">
              <a:shade val="90000"/>
              <a:hueOff val="261919"/>
              <a:satOff val="-4486"/>
              <a:lumOff val="17970"/>
              <a:alphaOff val="0"/>
            </a:schemeClr>
          </a:solidFill>
          <a:prstDash val="dash"/>
          <a:miter lim="800000"/>
        </a:ln>
        <a:effectLst/>
      </dsp:spPr>
      <dsp:style>
        <a:lnRef idx="1">
          <a:scrgbClr r="0" g="0" b="0"/>
        </a:lnRef>
        <a:fillRef idx="0">
          <a:scrgbClr r="0" g="0" b="0"/>
        </a:fillRef>
        <a:effectRef idx="0">
          <a:scrgbClr r="0" g="0" b="0"/>
        </a:effectRef>
        <a:fontRef idx="minor"/>
      </dsp:style>
    </dsp:sp>
    <dsp:sp modelId="{46BD4721-4664-4AD0-9F11-DBE7E0B207D5}">
      <dsp:nvSpPr>
        <dsp:cNvPr id="0" name=""/>
        <dsp:cNvSpPr/>
      </dsp:nvSpPr>
      <dsp:spPr>
        <a:xfrm>
          <a:off x="9081037" y="1684803"/>
          <a:ext cx="53485" cy="53485"/>
        </a:xfrm>
        <a:prstGeom prst="ellipse">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2F125-F66C-4F0F-B90E-8115A82AC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79BCC0-6AED-4477-9679-1F486FB351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70E85E-9264-4C69-8754-46914BE2E6FC}"/>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5" name="Footer Placeholder 4">
            <a:extLst>
              <a:ext uri="{FF2B5EF4-FFF2-40B4-BE49-F238E27FC236}">
                <a16:creationId xmlns:a16="http://schemas.microsoft.com/office/drawing/2014/main" id="{DF45A4E6-8AB1-4BC5-9937-58A278C2B7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6E11F-3376-454C-9EC4-A3E778622481}"/>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2932739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207C-3A2C-4D20-91A4-FD85193567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FC203D-2BEC-4AED-8F9A-7CB2233DCF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27BF25-F952-4E66-B1D5-20B997234092}"/>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5" name="Footer Placeholder 4">
            <a:extLst>
              <a:ext uri="{FF2B5EF4-FFF2-40B4-BE49-F238E27FC236}">
                <a16:creationId xmlns:a16="http://schemas.microsoft.com/office/drawing/2014/main" id="{8A56328A-3181-4B87-BF62-6DA10AAD00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8E655F-7030-4D45-8829-3DE7FFBB3133}"/>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710177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C67990-B312-4C3D-A76C-5C8DECEFFE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F53505-D2C7-4058-B043-BEDF6168AB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3D0A0C-2384-466D-A015-2D3166D47BE7}"/>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5" name="Footer Placeholder 4">
            <a:extLst>
              <a:ext uri="{FF2B5EF4-FFF2-40B4-BE49-F238E27FC236}">
                <a16:creationId xmlns:a16="http://schemas.microsoft.com/office/drawing/2014/main" id="{826869BF-E7E2-46E8-8631-27D9E2034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41FDB-65A3-494C-BD4E-B42CDB4C2014}"/>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397454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FA166-BE68-4074-8589-10F59AD767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544B8E-9B23-4870-8EC0-B531F05F1E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932481-7C30-4241-A14E-81437D9FBA2E}"/>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5" name="Footer Placeholder 4">
            <a:extLst>
              <a:ext uri="{FF2B5EF4-FFF2-40B4-BE49-F238E27FC236}">
                <a16:creationId xmlns:a16="http://schemas.microsoft.com/office/drawing/2014/main" id="{D7BE05B5-BA46-4FEC-9E25-7F71F278B4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B32411-E06C-47D2-B55D-1DEC1F38C123}"/>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2002220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305A3-D511-4EF8-8A9D-3D4728E9FC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3C1118-305E-435D-846B-DC451CBF7F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462715-75E8-4B22-B5E5-51520D5D092B}"/>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5" name="Footer Placeholder 4">
            <a:extLst>
              <a:ext uri="{FF2B5EF4-FFF2-40B4-BE49-F238E27FC236}">
                <a16:creationId xmlns:a16="http://schemas.microsoft.com/office/drawing/2014/main" id="{3185FB29-DAD6-4582-B2B6-2AE8B24F5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79E632-6A13-4E74-8AB0-352C8B96AAB2}"/>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29436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F4606-CCBF-4367-B460-C2843CF6CD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310C3D-DFBE-412A-8B1F-25E9C6E803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A308FB-D1CB-4062-8321-57EB4719CD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7B7CF7-FFFA-476B-819F-1973D222B1BB}"/>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6" name="Footer Placeholder 5">
            <a:extLst>
              <a:ext uri="{FF2B5EF4-FFF2-40B4-BE49-F238E27FC236}">
                <a16:creationId xmlns:a16="http://schemas.microsoft.com/office/drawing/2014/main" id="{C897B14A-6C96-402E-B335-93D54D6FD1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16F2FC-47DE-4AA1-A5B9-7EE369B60275}"/>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103954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469E3-14FA-4606-85E9-54C551499E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454C02-33BB-4586-92CB-E4A1E50F6F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6B7941-2815-4CC3-9B7C-286773F6A0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D004FD-ACDB-494C-89D5-6E260187D1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558196-C4E8-4209-9106-8E87F5025D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134E3B-18B2-4649-B9AC-84FDC593FCE0}"/>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8" name="Footer Placeholder 7">
            <a:extLst>
              <a:ext uri="{FF2B5EF4-FFF2-40B4-BE49-F238E27FC236}">
                <a16:creationId xmlns:a16="http://schemas.microsoft.com/office/drawing/2014/main" id="{DF66654F-8E4E-408A-8DD9-9F6B37149B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446BFE-AE08-4559-B68C-6CD5FA4A96A8}"/>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186494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94F0A-F96A-4488-823D-9B57949178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E39E27-D583-41F0-8348-FB6490EA7783}"/>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4" name="Footer Placeholder 3">
            <a:extLst>
              <a:ext uri="{FF2B5EF4-FFF2-40B4-BE49-F238E27FC236}">
                <a16:creationId xmlns:a16="http://schemas.microsoft.com/office/drawing/2014/main" id="{37126B33-C69C-4254-AFFF-DED996EEBF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6E2BB2-2D71-48EE-BE25-528B34B2E38A}"/>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1652038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CB712A-24D5-4C19-92CB-1D809E3A8D0D}"/>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3" name="Footer Placeholder 2">
            <a:extLst>
              <a:ext uri="{FF2B5EF4-FFF2-40B4-BE49-F238E27FC236}">
                <a16:creationId xmlns:a16="http://schemas.microsoft.com/office/drawing/2014/main" id="{8E2212FA-D7D7-48CA-A618-18355E9C85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88893-DB43-45D4-9D8D-79DC56FB8F2B}"/>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2397670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9620-64F4-4951-AF63-DDAC2EB038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2B0386-748E-41A2-96FA-3C1BD053BF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CD7D3A-28E7-4168-B916-D91DFF38F5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EE060D-234B-4715-B50D-E63FDF60DDEA}"/>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6" name="Footer Placeholder 5">
            <a:extLst>
              <a:ext uri="{FF2B5EF4-FFF2-40B4-BE49-F238E27FC236}">
                <a16:creationId xmlns:a16="http://schemas.microsoft.com/office/drawing/2014/main" id="{8D217D2F-F6B6-46D5-9E62-A16C98A36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01CEC7-8B6D-4484-A7C9-FB08ABD47D64}"/>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1196741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24F14-6849-470A-BE35-6B3EE1CF81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121137-8490-4368-83DC-B106C0AB94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71CC68-B7F0-4776-85C1-253530654A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C75FA2-A4AC-49D4-AAB8-6FC96E5524C6}"/>
              </a:ext>
            </a:extLst>
          </p:cNvPr>
          <p:cNvSpPr>
            <a:spLocks noGrp="1"/>
          </p:cNvSpPr>
          <p:nvPr>
            <p:ph type="dt" sz="half" idx="10"/>
          </p:nvPr>
        </p:nvSpPr>
        <p:spPr/>
        <p:txBody>
          <a:bodyPr/>
          <a:lstStyle/>
          <a:p>
            <a:fld id="{0F8C6016-75FB-44C7-850B-7564C5C27541}" type="datetimeFigureOut">
              <a:rPr lang="en-US" smtClean="0"/>
              <a:t>4/14/2022</a:t>
            </a:fld>
            <a:endParaRPr lang="en-US"/>
          </a:p>
        </p:txBody>
      </p:sp>
      <p:sp>
        <p:nvSpPr>
          <p:cNvPr id="6" name="Footer Placeholder 5">
            <a:extLst>
              <a:ext uri="{FF2B5EF4-FFF2-40B4-BE49-F238E27FC236}">
                <a16:creationId xmlns:a16="http://schemas.microsoft.com/office/drawing/2014/main" id="{B073A268-5AB6-4A56-902E-92A679CA5E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6F9A4F-A043-4507-BFD0-6789B5181598}"/>
              </a:ext>
            </a:extLst>
          </p:cNvPr>
          <p:cNvSpPr>
            <a:spLocks noGrp="1"/>
          </p:cNvSpPr>
          <p:nvPr>
            <p:ph type="sldNum" sz="quarter" idx="12"/>
          </p:nvPr>
        </p:nvSpPr>
        <p:spPr/>
        <p:txBody>
          <a:bodyPr/>
          <a:lstStyle/>
          <a:p>
            <a:fld id="{33B421A9-CF90-4846-8E50-D3E3453A1427}" type="slidenum">
              <a:rPr lang="en-US" smtClean="0"/>
              <a:t>‹#›</a:t>
            </a:fld>
            <a:endParaRPr lang="en-US"/>
          </a:p>
        </p:txBody>
      </p:sp>
    </p:spTree>
    <p:extLst>
      <p:ext uri="{BB962C8B-B14F-4D97-AF65-F5344CB8AC3E}">
        <p14:creationId xmlns:p14="http://schemas.microsoft.com/office/powerpoint/2010/main" val="393297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E1DEAF-8873-477A-8698-566679E233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A4F4D9-EE39-4617-A0AF-E9CD0CEB61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F4EE0D-ABC3-4701-A9D3-199F6D2DE5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C6016-75FB-44C7-850B-7564C5C27541}" type="datetimeFigureOut">
              <a:rPr lang="en-US" smtClean="0"/>
              <a:t>4/14/2022</a:t>
            </a:fld>
            <a:endParaRPr lang="en-US"/>
          </a:p>
        </p:txBody>
      </p:sp>
      <p:sp>
        <p:nvSpPr>
          <p:cNvPr id="5" name="Footer Placeholder 4">
            <a:extLst>
              <a:ext uri="{FF2B5EF4-FFF2-40B4-BE49-F238E27FC236}">
                <a16:creationId xmlns:a16="http://schemas.microsoft.com/office/drawing/2014/main" id="{F1C9ABDB-9F89-4638-8B7F-28B8F53AF3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FFA6F-9930-42BE-B6FE-36FC3195D5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421A9-CF90-4846-8E50-D3E3453A1427}" type="slidenum">
              <a:rPr lang="en-US" smtClean="0"/>
              <a:t>‹#›</a:t>
            </a:fld>
            <a:endParaRPr lang="en-US"/>
          </a:p>
        </p:txBody>
      </p:sp>
    </p:spTree>
    <p:extLst>
      <p:ext uri="{BB962C8B-B14F-4D97-AF65-F5344CB8AC3E}">
        <p14:creationId xmlns:p14="http://schemas.microsoft.com/office/powerpoint/2010/main" val="3931593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files.constantcontact.com/a13388b8001/7cc6fc13-9ea4-406b-a24b-eda3ac6a220c.png"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ria.org/tmf/falktap/" TargetMode="External"/><Relationship Id="rId2" Type="http://schemas.openxmlformats.org/officeDocument/2006/relationships/hyperlink" Target="https://hria.org/tmf/falkcap/" TargetMode="External"/><Relationship Id="rId1" Type="http://schemas.openxmlformats.org/officeDocument/2006/relationships/slideLayout" Target="../slideLayouts/slideLayout6.xml"/><Relationship Id="rId4" Type="http://schemas.openxmlformats.org/officeDocument/2006/relationships/hyperlink" Target="mailto:FalkAwards@hria.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hyperlink" Target="https://hria.org/tmf/falkcap/?msclkid=39118356bc0811ec958ecac5df6deb9e"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82057A8-1CE5-41FD-877F-EA0154C8BF39}"/>
              </a:ext>
            </a:extLst>
          </p:cNvPr>
          <p:cNvSpPr txBox="1">
            <a:spLocks/>
          </p:cNvSpPr>
          <p:nvPr/>
        </p:nvSpPr>
        <p:spPr>
          <a:xfrm>
            <a:off x="1085850" y="1352191"/>
            <a:ext cx="4774847" cy="2055288"/>
          </a:xfrm>
          <a:prstGeom prst="rect">
            <a:avLst/>
          </a:prstGeom>
        </p:spPr>
        <p:txBody>
          <a:bodyPr vert="horz" wrap="square" lIns="0" tIns="0" rIns="0" bIns="0" rtlCol="0" anchor="b" anchorCtr="0">
            <a:normAutofit/>
          </a:bodyPr>
          <a:lstStyle>
            <a:lvl1pPr algn="l" defTabSz="914400" rtl="0" eaLnBrk="1" latinLnBrk="0" hangingPunct="1">
              <a:lnSpc>
                <a:spcPct val="90000"/>
              </a:lnSpc>
              <a:spcBef>
                <a:spcPct val="0"/>
              </a:spcBef>
              <a:buNone/>
              <a:defRPr lang="en-US" sz="4800" kern="1200" dirty="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effectLst/>
                <a:uLnTx/>
                <a:uFillTx/>
                <a:latin typeface="Walbaum Display"/>
                <a:ea typeface="+mj-ea"/>
                <a:cs typeface="+mj-cs"/>
              </a:rPr>
              <a:t>Catalyst and Transformational Award Programs</a:t>
            </a:r>
          </a:p>
        </p:txBody>
      </p:sp>
      <p:sp>
        <p:nvSpPr>
          <p:cNvPr id="9" name="TextBox 8">
            <a:extLst>
              <a:ext uri="{FF2B5EF4-FFF2-40B4-BE49-F238E27FC236}">
                <a16:creationId xmlns:a16="http://schemas.microsoft.com/office/drawing/2014/main" id="{760EEFAB-F26A-416D-BB13-4150DC66CB78}"/>
              </a:ext>
            </a:extLst>
          </p:cNvPr>
          <p:cNvSpPr txBox="1"/>
          <p:nvPr/>
        </p:nvSpPr>
        <p:spPr>
          <a:xfrm>
            <a:off x="1085850" y="3669306"/>
            <a:ext cx="3648075" cy="830997"/>
          </a:xfrm>
          <a:prstGeom prst="rect">
            <a:avLst/>
          </a:prstGeom>
          <a:noFill/>
        </p:spPr>
        <p:txBody>
          <a:bodyPr wrap="square" rtlCol="0">
            <a:spAutoFit/>
          </a:bodyPr>
          <a:lstStyle/>
          <a:p>
            <a:r>
              <a:rPr lang="en-US" sz="2800" dirty="0">
                <a:latin typeface="Gill Sans MT" panose="020B0502020104020203" pitchFamily="34" charset="0"/>
                <a:cs typeface="Arial" panose="020B0604020202020204" pitchFamily="34" charset="0"/>
              </a:rPr>
              <a:t>Office Hours</a:t>
            </a:r>
          </a:p>
          <a:p>
            <a:r>
              <a:rPr lang="en-US" sz="2000" dirty="0">
                <a:latin typeface="Gill Sans MT" panose="020B0502020104020203" pitchFamily="34" charset="0"/>
                <a:cs typeface="Arial" panose="020B0604020202020204" pitchFamily="34" charset="0"/>
              </a:rPr>
              <a:t>April 14</a:t>
            </a:r>
            <a:r>
              <a:rPr lang="en-US" sz="2000" baseline="30000" dirty="0">
                <a:latin typeface="Gill Sans MT" panose="020B0502020104020203" pitchFamily="34" charset="0"/>
                <a:cs typeface="Arial" panose="020B0604020202020204" pitchFamily="34" charset="0"/>
              </a:rPr>
              <a:t>th</a:t>
            </a:r>
            <a:r>
              <a:rPr lang="en-US" sz="2000" dirty="0">
                <a:latin typeface="Gill Sans MT" panose="020B0502020104020203" pitchFamily="34" charset="0"/>
                <a:cs typeface="Arial" panose="020B0604020202020204" pitchFamily="34" charset="0"/>
              </a:rPr>
              <a:t>, 2022   2-3PM ET</a:t>
            </a:r>
          </a:p>
        </p:txBody>
      </p:sp>
      <p:pic>
        <p:nvPicPr>
          <p:cNvPr id="13" name="Picture Placeholder 13">
            <a:extLst>
              <a:ext uri="{FF2B5EF4-FFF2-40B4-BE49-F238E27FC236}">
                <a16:creationId xmlns:a16="http://schemas.microsoft.com/office/drawing/2014/main" id="{D1F9ABDC-76B1-4599-9B70-F7843A06BCF8}"/>
              </a:ext>
              <a:ext uri="{C183D7F6-B498-43B3-948B-1728B52AA6E4}">
                <adec:decorative xmlns:adec="http://schemas.microsoft.com/office/drawing/2017/decorative" val="1"/>
              </a:ext>
            </a:extLst>
          </p:cNvPr>
          <p:cNvPicPr>
            <a:picLocks noChangeAspect="1"/>
          </p:cNvPicPr>
          <p:nvPr/>
        </p:nvPicPr>
        <p:blipFill rotWithShape="1">
          <a:blip r:embed="rId2" cstate="screen">
            <a:extLst>
              <a:ext uri="{28A0092B-C50C-407E-A947-70E740481C1C}">
                <a14:useLocalDpi xmlns:a14="http://schemas.microsoft.com/office/drawing/2010/main" val="0"/>
              </a:ext>
            </a:extLst>
          </a:blip>
          <a:srcRect/>
          <a:stretch/>
        </p:blipFill>
        <p:spPr>
          <a:xfrm>
            <a:off x="6096000" y="1248184"/>
            <a:ext cx="6096000" cy="5609816"/>
          </a:xfrm>
          <a:prstGeom prst="rect">
            <a:avLst/>
          </a:prstGeom>
        </p:spPr>
      </p:pic>
      <p:sp>
        <p:nvSpPr>
          <p:cNvPr id="14" name="Rectangle 13">
            <a:extLst>
              <a:ext uri="{FF2B5EF4-FFF2-40B4-BE49-F238E27FC236}">
                <a16:creationId xmlns:a16="http://schemas.microsoft.com/office/drawing/2014/main" id="{32533D37-A778-4F4C-90CF-3AC672677FE6}"/>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F81ABB0-7914-42A1-90A8-F484187DCC27}"/>
              </a:ext>
            </a:extLst>
          </p:cNvPr>
          <p:cNvSpPr txBox="1"/>
          <p:nvPr/>
        </p:nvSpPr>
        <p:spPr>
          <a:xfrm>
            <a:off x="409575" y="336440"/>
            <a:ext cx="11372850" cy="707886"/>
          </a:xfrm>
          <a:prstGeom prst="rect">
            <a:avLst/>
          </a:prstGeom>
          <a:noFill/>
        </p:spPr>
        <p:txBody>
          <a:bodyPr wrap="square" rtlCol="0">
            <a:spAutoFit/>
          </a:bodyPr>
          <a:lstStyle/>
          <a:p>
            <a:r>
              <a:rPr lang="en-US" sz="4000" dirty="0">
                <a:solidFill>
                  <a:schemeClr val="bg1"/>
                </a:solidFill>
                <a:latin typeface="Walbaum Display"/>
              </a:rPr>
              <a:t>Dr. Ralph and Marian Falk Medical Research Trust</a:t>
            </a:r>
            <a:endParaRPr lang="en-US" sz="1400" dirty="0">
              <a:solidFill>
                <a:schemeClr val="bg1"/>
              </a:solidFill>
              <a:latin typeface="Walbaum Display"/>
            </a:endParaRPr>
          </a:p>
        </p:txBody>
      </p:sp>
      <p:sp>
        <p:nvSpPr>
          <p:cNvPr id="16" name="TextBox 15">
            <a:extLst>
              <a:ext uri="{FF2B5EF4-FFF2-40B4-BE49-F238E27FC236}">
                <a16:creationId xmlns:a16="http://schemas.microsoft.com/office/drawing/2014/main" id="{D8FF4B71-BC0F-439C-9731-9ADB8449D530}"/>
              </a:ext>
            </a:extLst>
          </p:cNvPr>
          <p:cNvSpPr txBox="1"/>
          <p:nvPr/>
        </p:nvSpPr>
        <p:spPr>
          <a:xfrm>
            <a:off x="1085850" y="4664178"/>
            <a:ext cx="3276600" cy="1292662"/>
          </a:xfrm>
          <a:prstGeom prst="rect">
            <a:avLst/>
          </a:prstGeom>
          <a:noFill/>
        </p:spPr>
        <p:txBody>
          <a:bodyPr wrap="square" rtlCol="0">
            <a:spAutoFit/>
          </a:bodyPr>
          <a:lstStyle/>
          <a:p>
            <a:r>
              <a:rPr lang="en-US" dirty="0">
                <a:latin typeface="Gill Sans MT" panose="020B0502020104020203" pitchFamily="34" charset="0"/>
              </a:rPr>
              <a:t>Lindsay Redman Rivera, Ph.D.</a:t>
            </a:r>
          </a:p>
          <a:p>
            <a:r>
              <a:rPr lang="en-US" dirty="0">
                <a:latin typeface="Gill Sans MT" panose="020B0502020104020203" pitchFamily="34" charset="0"/>
              </a:rPr>
              <a:t>Grants Officer</a:t>
            </a:r>
          </a:p>
          <a:p>
            <a:endParaRPr lang="en-US" sz="600" dirty="0">
              <a:latin typeface="Gill Sans MT" panose="020B0502020104020203" pitchFamily="34" charset="0"/>
            </a:endParaRPr>
          </a:p>
          <a:p>
            <a:r>
              <a:rPr lang="en-US" dirty="0">
                <a:latin typeface="Gill Sans MT" panose="020B0502020104020203" pitchFamily="34" charset="0"/>
              </a:rPr>
              <a:t>Lara Bethke, Ph.D.</a:t>
            </a:r>
          </a:p>
          <a:p>
            <a:r>
              <a:rPr lang="en-US" dirty="0">
                <a:latin typeface="Gill Sans MT" panose="020B0502020104020203" pitchFamily="34" charset="0"/>
              </a:rPr>
              <a:t>Chief Scientific Officer</a:t>
            </a:r>
          </a:p>
        </p:txBody>
      </p:sp>
      <p:pic>
        <p:nvPicPr>
          <p:cNvPr id="17" name="Picture 2">
            <a:extLst>
              <a:ext uri="{FF2B5EF4-FFF2-40B4-BE49-F238E27FC236}">
                <a16:creationId xmlns:a16="http://schemas.microsoft.com/office/drawing/2014/main" id="{C91ED3CB-69E8-4F49-B89D-72B89C4323BD}"/>
              </a:ext>
            </a:extLst>
          </p:cNvPr>
          <p:cNvPicPr>
            <a:picLocks noChangeAspect="1" noChangeArrowheads="1"/>
          </p:cNvPicPr>
          <p:nvPr/>
        </p:nvPicPr>
        <p:blipFill>
          <a:blip r:link="rId3">
            <a:extLst>
              <a:ext uri="{28A0092B-C50C-407E-A947-70E740481C1C}">
                <a14:useLocalDpi xmlns:a14="http://schemas.microsoft.com/office/drawing/2010/main" val="0"/>
              </a:ext>
            </a:extLst>
          </a:blip>
          <a:srcRect/>
          <a:stretch>
            <a:fillRect/>
          </a:stretch>
        </p:blipFill>
        <p:spPr bwMode="auto">
          <a:xfrm>
            <a:off x="85725" y="6059160"/>
            <a:ext cx="3429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927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706120" y="30480"/>
            <a:ext cx="10515600" cy="1325563"/>
          </a:xfrm>
        </p:spPr>
        <p:txBody>
          <a:bodyPr/>
          <a:lstStyle/>
          <a:p>
            <a:r>
              <a:rPr lang="en-US" dirty="0">
                <a:solidFill>
                  <a:schemeClr val="bg1"/>
                </a:solidFill>
                <a:latin typeface="Walbaum Display" panose="02070503090703020303" pitchFamily="18" charset="0"/>
              </a:rPr>
              <a:t>Common Pitfalls to Avoid</a:t>
            </a:r>
          </a:p>
        </p:txBody>
      </p:sp>
      <p:sp>
        <p:nvSpPr>
          <p:cNvPr id="7" name="TextBox 6">
            <a:extLst>
              <a:ext uri="{FF2B5EF4-FFF2-40B4-BE49-F238E27FC236}">
                <a16:creationId xmlns:a16="http://schemas.microsoft.com/office/drawing/2014/main" id="{2705029C-6EFA-44A4-86B6-B2BD1E47F6E3}"/>
              </a:ext>
            </a:extLst>
          </p:cNvPr>
          <p:cNvSpPr txBox="1"/>
          <p:nvPr/>
        </p:nvSpPr>
        <p:spPr>
          <a:xfrm>
            <a:off x="1848073" y="1510750"/>
            <a:ext cx="2552045" cy="461665"/>
          </a:xfrm>
          <a:prstGeom prst="rect">
            <a:avLst/>
          </a:prstGeom>
          <a:noFill/>
        </p:spPr>
        <p:txBody>
          <a:bodyPr wrap="none" rtlCol="0">
            <a:spAutoFit/>
          </a:bodyPr>
          <a:lstStyle/>
          <a:p>
            <a:r>
              <a:rPr lang="en-US" sz="2400" b="1" dirty="0"/>
              <a:t>Investigative Team</a:t>
            </a:r>
          </a:p>
        </p:txBody>
      </p:sp>
      <p:sp>
        <p:nvSpPr>
          <p:cNvPr id="8" name="TextBox 7">
            <a:extLst>
              <a:ext uri="{FF2B5EF4-FFF2-40B4-BE49-F238E27FC236}">
                <a16:creationId xmlns:a16="http://schemas.microsoft.com/office/drawing/2014/main" id="{6EAE9EE8-849A-4C1F-AFFE-A0A4423C36BA}"/>
              </a:ext>
            </a:extLst>
          </p:cNvPr>
          <p:cNvSpPr txBox="1"/>
          <p:nvPr/>
        </p:nvSpPr>
        <p:spPr>
          <a:xfrm>
            <a:off x="8339542" y="1524581"/>
            <a:ext cx="1088183" cy="461665"/>
          </a:xfrm>
          <a:prstGeom prst="rect">
            <a:avLst/>
          </a:prstGeom>
          <a:noFill/>
        </p:spPr>
        <p:txBody>
          <a:bodyPr wrap="none" rtlCol="0">
            <a:spAutoFit/>
          </a:bodyPr>
          <a:lstStyle/>
          <a:p>
            <a:r>
              <a:rPr lang="en-US" sz="2400" b="1" dirty="0"/>
              <a:t>Project</a:t>
            </a:r>
          </a:p>
        </p:txBody>
      </p:sp>
      <p:sp>
        <p:nvSpPr>
          <p:cNvPr id="10" name="Content Placeholder 2">
            <a:extLst>
              <a:ext uri="{FF2B5EF4-FFF2-40B4-BE49-F238E27FC236}">
                <a16:creationId xmlns:a16="http://schemas.microsoft.com/office/drawing/2014/main" id="{D32F3F63-5956-4771-92D4-332F3AEAF61C}"/>
              </a:ext>
            </a:extLst>
          </p:cNvPr>
          <p:cNvSpPr txBox="1">
            <a:spLocks/>
          </p:cNvSpPr>
          <p:nvPr/>
        </p:nvSpPr>
        <p:spPr>
          <a:xfrm>
            <a:off x="548858" y="2136520"/>
            <a:ext cx="5303302" cy="45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“This grant utilizes numerous novel techniques. While innovative, it is not clear that the PI has the resources, experience or collaborators for all of the novel techniques described.”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lack of understanding of what is needed to move to clinical development”</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“I am concerned that the team might not have the expertise to make the project work within the timeline suggested.”</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
        <p:nvSpPr>
          <p:cNvPr id="11" name="Content Placeholder 2">
            <a:extLst>
              <a:ext uri="{FF2B5EF4-FFF2-40B4-BE49-F238E27FC236}">
                <a16:creationId xmlns:a16="http://schemas.microsoft.com/office/drawing/2014/main" id="{0E3D240C-4A3C-4732-B5C1-98E736E6A89A}"/>
              </a:ext>
            </a:extLst>
          </p:cNvPr>
          <p:cNvSpPr txBox="1">
            <a:spLocks/>
          </p:cNvSpPr>
          <p:nvPr/>
        </p:nvSpPr>
        <p:spPr>
          <a:xfrm>
            <a:off x="6492240" y="2136520"/>
            <a:ext cx="4968024" cy="45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Calibri" panose="020F0502020204030204" pitchFamily="34" charset="0"/>
                <a:ea typeface="Calibri" panose="020F0502020204030204" pitchFamily="34" charset="0"/>
                <a:cs typeface="Times New Roman" panose="02020603050405020304" pitchFamily="18" charset="0"/>
              </a:rPr>
              <a:t>“…focusing on a single therapeutic may not be the right approach.”</a:t>
            </a:r>
          </a:p>
          <a:p>
            <a:r>
              <a:rPr lang="en-US" sz="1800" dirty="0">
                <a:latin typeface="Calibri" panose="020F0502020204030204" pitchFamily="34" charset="0"/>
                <a:ea typeface="Calibri" panose="020F0502020204030204" pitchFamily="34" charset="0"/>
                <a:cs typeface="Times New Roman" panose="02020603050405020304" pitchFamily="18" charset="0"/>
              </a:rPr>
              <a:t>“Densely written proposal with many crowded, small figures. It is not easy to read!”</a:t>
            </a:r>
          </a:p>
          <a:p>
            <a:r>
              <a:rPr lang="en-US" sz="1800" dirty="0"/>
              <a:t>“the grant is not hypothesis-driven and there are concerns about feasibility that limit the transformational potential.”</a:t>
            </a:r>
          </a:p>
          <a:p>
            <a:r>
              <a:rPr lang="en-US" sz="1800" dirty="0"/>
              <a:t>“contingencies and alternative plans should be addressed”</a:t>
            </a:r>
          </a:p>
          <a:p>
            <a:r>
              <a:rPr lang="en-US" sz="1800" dirty="0"/>
              <a:t>“lack of experimental details and methods for validation/assessment of results”</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4281775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706120" y="30480"/>
            <a:ext cx="10515600" cy="1325563"/>
          </a:xfrm>
        </p:spPr>
        <p:txBody>
          <a:bodyPr/>
          <a:lstStyle/>
          <a:p>
            <a:r>
              <a:rPr lang="en-US" dirty="0">
                <a:solidFill>
                  <a:schemeClr val="bg1"/>
                </a:solidFill>
                <a:latin typeface="Walbaum Display" panose="02070503090703020303" pitchFamily="18" charset="0"/>
              </a:rPr>
              <a:t>Application Tips</a:t>
            </a:r>
          </a:p>
        </p:txBody>
      </p:sp>
      <p:sp>
        <p:nvSpPr>
          <p:cNvPr id="3" name="Content Placeholder 2">
            <a:extLst>
              <a:ext uri="{FF2B5EF4-FFF2-40B4-BE49-F238E27FC236}">
                <a16:creationId xmlns:a16="http://schemas.microsoft.com/office/drawing/2014/main" id="{30492FB1-88DC-4DC0-9B1D-7537E83B12B2}"/>
              </a:ext>
            </a:extLst>
          </p:cNvPr>
          <p:cNvSpPr>
            <a:spLocks noGrp="1"/>
          </p:cNvSpPr>
          <p:nvPr>
            <p:ph idx="1"/>
          </p:nvPr>
        </p:nvSpPr>
        <p:spPr/>
        <p:txBody>
          <a:bodyPr/>
          <a:lstStyle/>
          <a:p>
            <a:r>
              <a:rPr lang="en-US" dirty="0"/>
              <a:t>Recruit the right team: Include appropriate collaborations and/or shared leadership if it benefits the project</a:t>
            </a:r>
          </a:p>
          <a:p>
            <a:r>
              <a:rPr lang="en-US" dirty="0"/>
              <a:t>Be realistic (in timeline, budgets, etc.)</a:t>
            </a:r>
          </a:p>
          <a:p>
            <a:r>
              <a:rPr lang="en-US" dirty="0"/>
              <a:t>Avoid jargon and abbreviations; should be understandable to </a:t>
            </a:r>
            <a:r>
              <a:rPr lang="en-US"/>
              <a:t>scientific generalists </a:t>
            </a:r>
            <a:r>
              <a:rPr lang="en-US" dirty="0"/>
              <a:t>such </a:t>
            </a:r>
            <a:r>
              <a:rPr lang="en-US"/>
              <a:t>as venture capital investors</a:t>
            </a:r>
            <a:endParaRPr lang="en-US" dirty="0"/>
          </a:p>
          <a:p>
            <a:r>
              <a:rPr lang="en-US" dirty="0"/>
              <a:t>Be concise and clear (make it easy to read!) </a:t>
            </a:r>
          </a:p>
          <a:p>
            <a:r>
              <a:rPr lang="en-US" dirty="0"/>
              <a:t>Include contingencies</a:t>
            </a:r>
          </a:p>
          <a:p>
            <a:r>
              <a:rPr lang="en-US" dirty="0"/>
              <a:t>Seek feedback (internally, externally, and across disciplines)</a:t>
            </a:r>
          </a:p>
        </p:txBody>
      </p:sp>
    </p:spTree>
    <p:extLst>
      <p:ext uri="{BB962C8B-B14F-4D97-AF65-F5344CB8AC3E}">
        <p14:creationId xmlns:p14="http://schemas.microsoft.com/office/powerpoint/2010/main" val="39830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0" y="2265680"/>
            <a:ext cx="12192000" cy="19325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4490720" y="2569154"/>
            <a:ext cx="2915920" cy="1325563"/>
          </a:xfrm>
        </p:spPr>
        <p:txBody>
          <a:bodyPr/>
          <a:lstStyle/>
          <a:p>
            <a:pPr algn="ctr"/>
            <a:r>
              <a:rPr lang="en-US" dirty="0">
                <a:solidFill>
                  <a:schemeClr val="bg1"/>
                </a:solidFill>
                <a:latin typeface="Walbaum Display" panose="02070503090703020303" pitchFamily="18" charset="0"/>
              </a:rPr>
              <a:t>Questions?</a:t>
            </a:r>
          </a:p>
        </p:txBody>
      </p:sp>
      <p:sp>
        <p:nvSpPr>
          <p:cNvPr id="3" name="TextBox 2">
            <a:extLst>
              <a:ext uri="{FF2B5EF4-FFF2-40B4-BE49-F238E27FC236}">
                <a16:creationId xmlns:a16="http://schemas.microsoft.com/office/drawing/2014/main" id="{461AEF78-3A6D-4862-AD82-33B827B3D425}"/>
              </a:ext>
            </a:extLst>
          </p:cNvPr>
          <p:cNvSpPr txBox="1"/>
          <p:nvPr/>
        </p:nvSpPr>
        <p:spPr>
          <a:xfrm>
            <a:off x="467360" y="4785360"/>
            <a:ext cx="5120640" cy="369332"/>
          </a:xfrm>
          <a:prstGeom prst="rect">
            <a:avLst/>
          </a:prstGeom>
          <a:noFill/>
        </p:spPr>
        <p:txBody>
          <a:bodyPr wrap="square" rtlCol="0">
            <a:spAutoFit/>
          </a:bodyPr>
          <a:lstStyle/>
          <a:p>
            <a:r>
              <a:rPr lang="en-US" b="1" dirty="0"/>
              <a:t>Catalyst Award:</a:t>
            </a:r>
            <a:r>
              <a:rPr lang="en-US" dirty="0"/>
              <a:t>    </a:t>
            </a:r>
            <a:r>
              <a:rPr lang="en-US" dirty="0">
                <a:hlinkClick r:id="rId2"/>
              </a:rPr>
              <a:t>https://hria.org/tmf/falkcap/</a:t>
            </a:r>
            <a:endParaRPr lang="en-US" dirty="0"/>
          </a:p>
        </p:txBody>
      </p:sp>
      <p:sp>
        <p:nvSpPr>
          <p:cNvPr id="5" name="TextBox 4">
            <a:extLst>
              <a:ext uri="{FF2B5EF4-FFF2-40B4-BE49-F238E27FC236}">
                <a16:creationId xmlns:a16="http://schemas.microsoft.com/office/drawing/2014/main" id="{BEFD1675-7B7D-450B-BDEF-E394F26472EF}"/>
              </a:ext>
            </a:extLst>
          </p:cNvPr>
          <p:cNvSpPr txBox="1"/>
          <p:nvPr/>
        </p:nvSpPr>
        <p:spPr>
          <a:xfrm>
            <a:off x="467360" y="5154692"/>
            <a:ext cx="5557520" cy="369332"/>
          </a:xfrm>
          <a:prstGeom prst="rect">
            <a:avLst/>
          </a:prstGeom>
          <a:noFill/>
        </p:spPr>
        <p:txBody>
          <a:bodyPr wrap="square" rtlCol="0">
            <a:spAutoFit/>
          </a:bodyPr>
          <a:lstStyle/>
          <a:p>
            <a:r>
              <a:rPr lang="en-US" b="1" dirty="0"/>
              <a:t>Transformational Award:    </a:t>
            </a:r>
            <a:r>
              <a:rPr lang="en-US" dirty="0">
                <a:hlinkClick r:id="rId3"/>
              </a:rPr>
              <a:t>https://hria.org/tmf/falktap/</a:t>
            </a:r>
            <a:endParaRPr lang="en-US" dirty="0"/>
          </a:p>
        </p:txBody>
      </p:sp>
      <p:sp>
        <p:nvSpPr>
          <p:cNvPr id="6" name="TextBox 5">
            <a:extLst>
              <a:ext uri="{FF2B5EF4-FFF2-40B4-BE49-F238E27FC236}">
                <a16:creationId xmlns:a16="http://schemas.microsoft.com/office/drawing/2014/main" id="{41087D68-43D0-4DDA-B93A-D0568EB2FD20}"/>
              </a:ext>
            </a:extLst>
          </p:cNvPr>
          <p:cNvSpPr txBox="1"/>
          <p:nvPr/>
        </p:nvSpPr>
        <p:spPr>
          <a:xfrm>
            <a:off x="467360" y="5875378"/>
            <a:ext cx="3331168" cy="369332"/>
          </a:xfrm>
          <a:prstGeom prst="rect">
            <a:avLst/>
          </a:prstGeom>
          <a:noFill/>
        </p:spPr>
        <p:txBody>
          <a:bodyPr wrap="none" rtlCol="0">
            <a:spAutoFit/>
          </a:bodyPr>
          <a:lstStyle/>
          <a:p>
            <a:r>
              <a:rPr lang="en-US" b="1" dirty="0"/>
              <a:t>Contact Us: </a:t>
            </a:r>
            <a:r>
              <a:rPr lang="en-US" dirty="0">
                <a:hlinkClick r:id="rId4"/>
              </a:rPr>
              <a:t>FalkAwards@hria.org</a:t>
            </a:r>
            <a:endParaRPr lang="en-US" dirty="0"/>
          </a:p>
        </p:txBody>
      </p:sp>
    </p:spTree>
    <p:extLst>
      <p:ext uri="{BB962C8B-B14F-4D97-AF65-F5344CB8AC3E}">
        <p14:creationId xmlns:p14="http://schemas.microsoft.com/office/powerpoint/2010/main" val="419314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E62C0051-DAA5-4BD9-930A-BA6660F0C5A5}"/>
              </a:ext>
            </a:extLst>
          </p:cNvPr>
          <p:cNvSpPr txBox="1">
            <a:spLocks/>
          </p:cNvSpPr>
          <p:nvPr/>
        </p:nvSpPr>
        <p:spPr>
          <a:xfrm>
            <a:off x="578485" y="1670831"/>
            <a:ext cx="2685168" cy="4504544"/>
          </a:xfrm>
          <a:prstGeom prst="rect">
            <a:avLst/>
          </a:prstGeom>
        </p:spPr>
        <p:txBody>
          <a:bodyPr vert="horz" wrap="square" lIns="0" tIns="0" rIns="0" bIns="0" rtlCol="0" anchor="t" anchorCtr="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rPr>
              <a:t>Program Goals</a:t>
            </a:r>
          </a:p>
          <a:p>
            <a:pPr>
              <a:defRPr/>
            </a:pPr>
            <a:r>
              <a:rPr lang="en-US" sz="2400" dirty="0">
                <a:latin typeface="Gill Sans MT" panose="020B0502020104020203" pitchFamily="34" charset="0"/>
                <a:cs typeface="Arial" panose="020B0604020202020204" pitchFamily="34" charset="0"/>
              </a:rPr>
              <a:t>Research Focus</a:t>
            </a:r>
            <a:endPar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endParaRPr>
          </a:p>
          <a:p>
            <a:pPr marL="228600" marR="0" lvl="0" indent="-228600" algn="l" defTabSz="914400" rtl="0" eaLnBrk="1" fontAlgn="auto" latinLnBrk="0" hangingPunct="1">
              <a:lnSpc>
                <a:spcPct val="110000"/>
              </a:lnSpc>
              <a:spcBef>
                <a:spcPts val="1000"/>
              </a:spcBef>
              <a:spcAft>
                <a:spcPts val="800"/>
              </a:spcAft>
              <a:buClrTx/>
              <a:buSzTx/>
              <a:buFont typeface="Arial" panose="020B0604020202020204" pitchFamily="34" charset="0"/>
              <a:buNone/>
              <a:tabLst/>
              <a:defRPr/>
            </a:pPr>
            <a:r>
              <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rPr>
              <a:t>Program Overview</a:t>
            </a:r>
          </a:p>
          <a:p>
            <a:pPr marL="228600" marR="0" lvl="0" indent="-228600" algn="l" defTabSz="914400" rtl="0" eaLnBrk="1" fontAlgn="auto" latinLnBrk="0" hangingPunct="1">
              <a:lnSpc>
                <a:spcPct val="110000"/>
              </a:lnSpc>
              <a:spcBef>
                <a:spcPts val="1000"/>
              </a:spcBef>
              <a:spcAft>
                <a:spcPts val="800"/>
              </a:spcAft>
              <a:buClrTx/>
              <a:buSzTx/>
              <a:buFont typeface="Arial" panose="020B0604020202020204" pitchFamily="34" charset="0"/>
              <a:buNone/>
              <a:tabLst/>
              <a:defRPr/>
            </a:pPr>
            <a:r>
              <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rPr>
              <a:t>Eligibility</a:t>
            </a:r>
          </a:p>
          <a:p>
            <a:pPr marL="228600" marR="0" lvl="0" indent="-228600" algn="l" defTabSz="914400" rtl="0" eaLnBrk="1" fontAlgn="auto" latinLnBrk="0" hangingPunct="1">
              <a:lnSpc>
                <a:spcPct val="110000"/>
              </a:lnSpc>
              <a:spcBef>
                <a:spcPts val="1000"/>
              </a:spcBef>
              <a:spcAft>
                <a:spcPts val="800"/>
              </a:spcAft>
              <a:buClrTx/>
              <a:buSzTx/>
              <a:buFont typeface="Arial" panose="020B0604020202020204" pitchFamily="34" charset="0"/>
              <a:buNone/>
              <a:tabLst/>
              <a:defRPr/>
            </a:pPr>
            <a:r>
              <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rPr>
              <a:t>Review Criteria</a:t>
            </a:r>
          </a:p>
          <a:p>
            <a:pPr>
              <a:defRPr/>
            </a:pPr>
            <a:r>
              <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rPr>
              <a:t>Pitfalls to Avoid</a:t>
            </a:r>
          </a:p>
          <a:p>
            <a:pPr marL="228600" marR="0" lvl="0" indent="-228600" algn="l" defTabSz="914400" rtl="0" eaLnBrk="1" fontAlgn="auto" latinLnBrk="0" hangingPunct="1">
              <a:lnSpc>
                <a:spcPct val="110000"/>
              </a:lnSpc>
              <a:spcBef>
                <a:spcPts val="1000"/>
              </a:spcBef>
              <a:spcAft>
                <a:spcPts val="800"/>
              </a:spcAft>
              <a:buClrTx/>
              <a:buSzTx/>
              <a:buFont typeface="Arial" panose="020B0604020202020204" pitchFamily="34" charset="0"/>
              <a:buNone/>
              <a:tabLst/>
              <a:defRPr/>
            </a:pPr>
            <a:r>
              <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rPr>
              <a:t>Application Tips</a:t>
            </a:r>
          </a:p>
          <a:p>
            <a:pPr marL="228600" marR="0" lvl="0" indent="-228600" algn="l" defTabSz="914400" rtl="0" eaLnBrk="1" fontAlgn="auto" latinLnBrk="0" hangingPunct="1">
              <a:lnSpc>
                <a:spcPct val="110000"/>
              </a:lnSpc>
              <a:spcBef>
                <a:spcPts val="1000"/>
              </a:spcBef>
              <a:spcAft>
                <a:spcPts val="800"/>
              </a:spcAft>
              <a:buClrTx/>
              <a:buSzTx/>
              <a:buFont typeface="Arial" panose="020B0604020202020204" pitchFamily="34" charset="0"/>
              <a:buNone/>
              <a:tabLst/>
              <a:defRPr/>
            </a:pPr>
            <a:r>
              <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rPr>
              <a:t>Q &amp; A</a:t>
            </a:r>
          </a:p>
          <a:p>
            <a:pPr marL="228600" marR="0" lvl="0" indent="-228600" algn="l" defTabSz="914400" rtl="0" eaLnBrk="1" fontAlgn="auto" latinLnBrk="0" hangingPunct="1">
              <a:lnSpc>
                <a:spcPct val="110000"/>
              </a:lnSpc>
              <a:spcBef>
                <a:spcPts val="1000"/>
              </a:spcBef>
              <a:spcAft>
                <a:spcPts val="800"/>
              </a:spcAft>
              <a:buClrTx/>
              <a:buSzTx/>
              <a:buFont typeface="Arial" panose="020B0604020202020204" pitchFamily="34" charset="0"/>
              <a:buNone/>
              <a:tabLst/>
              <a:defRPr/>
            </a:pPr>
            <a:endParaRPr kumimoji="0" lang="en-US" sz="2400" b="0" i="0" u="none" strike="noStrike" kern="1200" cap="none" spc="0" normalizeH="0" baseline="0" noProof="0" dirty="0">
              <a:ln>
                <a:noFill/>
              </a:ln>
              <a:effectLst/>
              <a:uLnTx/>
              <a:uFillTx/>
              <a:latin typeface="Gill Sans MT" panose="020B0502020104020203" pitchFamily="34" charset="0"/>
              <a:cs typeface="Arial" panose="020B0604020202020204" pitchFamily="34" charset="0"/>
            </a:endParaRPr>
          </a:p>
        </p:txBody>
      </p:sp>
      <p:sp>
        <p:nvSpPr>
          <p:cNvPr id="6" name="Rectangle 5">
            <a:extLst>
              <a:ext uri="{FF2B5EF4-FFF2-40B4-BE49-F238E27FC236}">
                <a16:creationId xmlns:a16="http://schemas.microsoft.com/office/drawing/2014/main" id="{E5259304-12A3-4E86-9083-FFA2E6639D63}"/>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E4BF60-9A32-4171-8ACF-D8D9A17C3938}"/>
              </a:ext>
            </a:extLst>
          </p:cNvPr>
          <p:cNvSpPr>
            <a:spLocks noGrp="1"/>
          </p:cNvSpPr>
          <p:nvPr>
            <p:ph type="title"/>
          </p:nvPr>
        </p:nvSpPr>
        <p:spPr>
          <a:xfrm>
            <a:off x="495300" y="48149"/>
            <a:ext cx="10515600" cy="1325563"/>
          </a:xfrm>
        </p:spPr>
        <p:txBody>
          <a:bodyPr/>
          <a:lstStyle/>
          <a:p>
            <a:r>
              <a:rPr lang="en-US" dirty="0">
                <a:solidFill>
                  <a:schemeClr val="bg1"/>
                </a:solidFill>
                <a:latin typeface="Walbaum Display" panose="02070503090703020303" pitchFamily="18" charset="0"/>
              </a:rPr>
              <a:t>Agenda</a:t>
            </a:r>
          </a:p>
        </p:txBody>
      </p:sp>
      <p:pic>
        <p:nvPicPr>
          <p:cNvPr id="7" name="Picture Placeholder 7" descr="Digital Data">
            <a:extLst>
              <a:ext uri="{FF2B5EF4-FFF2-40B4-BE49-F238E27FC236}">
                <a16:creationId xmlns:a16="http://schemas.microsoft.com/office/drawing/2014/main" id="{AA6329B1-9305-4D7A-8230-B68320B11823}"/>
              </a:ext>
            </a:extLst>
          </p:cNvPr>
          <p:cNvPicPr>
            <a:picLocks noChangeAspect="1"/>
          </p:cNvPicPr>
          <p:nvPr/>
        </p:nvPicPr>
        <p:blipFill rotWithShape="1">
          <a:blip r:embed="rId2" cstate="screen">
            <a:extLst>
              <a:ext uri="{28A0092B-C50C-407E-A947-70E740481C1C}">
                <a14:useLocalDpi xmlns:a14="http://schemas.microsoft.com/office/drawing/2010/main" val="0"/>
              </a:ext>
            </a:extLst>
          </a:blip>
          <a:srcRect/>
          <a:stretch/>
        </p:blipFill>
        <p:spPr>
          <a:xfrm>
            <a:off x="4411761" y="2505600"/>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p:spPr>
      </p:pic>
      <p:pic>
        <p:nvPicPr>
          <p:cNvPr id="8" name="Picture Placeholder 9" descr="Data Points ">
            <a:extLst>
              <a:ext uri="{FF2B5EF4-FFF2-40B4-BE49-F238E27FC236}">
                <a16:creationId xmlns:a16="http://schemas.microsoft.com/office/drawing/2014/main" id="{896A4AAD-9C7E-42A4-B213-1B1FBA5E8F6C}"/>
              </a:ext>
            </a:extLst>
          </p:cNvPr>
          <p:cNvPicPr>
            <a:picLocks noChangeAspect="1"/>
          </p:cNvPicPr>
          <p:nvPr/>
        </p:nvPicPr>
        <p:blipFill rotWithShape="1">
          <a:blip r:embed="rId3" cstate="screen">
            <a:extLst>
              <a:ext uri="{28A0092B-C50C-407E-A947-70E740481C1C}">
                <a14:useLocalDpi xmlns:a14="http://schemas.microsoft.com/office/drawing/2010/main" val="0"/>
              </a:ext>
            </a:extLst>
          </a:blip>
          <a:srcRect/>
          <a:stretch/>
        </p:blipFill>
        <p:spPr>
          <a:xfrm>
            <a:off x="7860319" y="1559986"/>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p:spPr>
      </p:pic>
      <p:pic>
        <p:nvPicPr>
          <p:cNvPr id="9" name="Picture Placeholder 11" descr="Data Background">
            <a:extLst>
              <a:ext uri="{FF2B5EF4-FFF2-40B4-BE49-F238E27FC236}">
                <a16:creationId xmlns:a16="http://schemas.microsoft.com/office/drawing/2014/main" id="{A760BADF-3F61-4D06-93AC-4B7A33FEE4F0}"/>
              </a:ext>
            </a:extLst>
          </p:cNvPr>
          <p:cNvPicPr>
            <a:picLocks noChangeAspect="1"/>
          </p:cNvPicPr>
          <p:nvPr/>
        </p:nvPicPr>
        <p:blipFill rotWithShape="1">
          <a:blip r:embed="rId4" cstate="screen">
            <a:extLst>
              <a:ext uri="{28A0092B-C50C-407E-A947-70E740481C1C}">
                <a14:useLocalDpi xmlns:a14="http://schemas.microsoft.com/office/drawing/2010/main" val="0"/>
              </a:ext>
            </a:extLst>
          </a:blip>
          <a:srcRect/>
          <a:stretch/>
        </p:blipFill>
        <p:spPr>
          <a:xfrm>
            <a:off x="9110662" y="3738037"/>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p:spPr>
      </p:pic>
    </p:spTree>
    <p:extLst>
      <p:ext uri="{BB962C8B-B14F-4D97-AF65-F5344CB8AC3E}">
        <p14:creationId xmlns:p14="http://schemas.microsoft.com/office/powerpoint/2010/main" val="2601313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817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706120" y="30480"/>
            <a:ext cx="10515600" cy="1325563"/>
          </a:xfrm>
        </p:spPr>
        <p:txBody>
          <a:bodyPr/>
          <a:lstStyle/>
          <a:p>
            <a:r>
              <a:rPr lang="en-US" dirty="0">
                <a:solidFill>
                  <a:schemeClr val="bg1"/>
                </a:solidFill>
                <a:latin typeface="Walbaum Display" panose="02070503090703020303" pitchFamily="18" charset="0"/>
              </a:rPr>
              <a:t>Program Goals</a:t>
            </a:r>
          </a:p>
        </p:txBody>
      </p:sp>
      <p:sp>
        <p:nvSpPr>
          <p:cNvPr id="3" name="Content Placeholder 2">
            <a:extLst>
              <a:ext uri="{FF2B5EF4-FFF2-40B4-BE49-F238E27FC236}">
                <a16:creationId xmlns:a16="http://schemas.microsoft.com/office/drawing/2014/main" id="{30492FB1-88DC-4DC0-9B1D-7537E83B12B2}"/>
              </a:ext>
            </a:extLst>
          </p:cNvPr>
          <p:cNvSpPr>
            <a:spLocks noGrp="1"/>
          </p:cNvSpPr>
          <p:nvPr>
            <p:ph idx="1"/>
          </p:nvPr>
        </p:nvSpPr>
        <p:spPr>
          <a:xfrm>
            <a:off x="838200" y="1642745"/>
            <a:ext cx="10515600" cy="4321175"/>
          </a:xfrm>
        </p:spPr>
        <p:txBody>
          <a:bodyPr>
            <a:normAutofit fontScale="92500" lnSpcReduction="20000"/>
          </a:bodyPr>
          <a:lstStyle/>
          <a:p>
            <a:pPr algn="l"/>
            <a:endParaRPr lang="en-US" sz="1800" b="0" i="0" u="none" strike="noStrike" baseline="0" dirty="0">
              <a:solidFill>
                <a:srgbClr val="000000"/>
              </a:solidFill>
              <a:latin typeface="Calibri" panose="020F0502020204030204" pitchFamily="34" charset="0"/>
            </a:endParaRPr>
          </a:p>
          <a:p>
            <a:pPr>
              <a:buFont typeface="Wingdings" panose="05000000000000000000" pitchFamily="2" charset="2"/>
              <a:buChar char="§"/>
            </a:pPr>
            <a:r>
              <a:rPr lang="en-US" sz="2400" b="0" i="0" u="none" strike="noStrike" baseline="0" dirty="0">
                <a:solidFill>
                  <a:srgbClr val="000000"/>
                </a:solidFill>
                <a:latin typeface="Calibri" panose="020F0502020204030204" pitchFamily="34" charset="0"/>
              </a:rPr>
              <a:t>The Dr. Ralph and Marian Falk Medical Research Trust was created to support </a:t>
            </a:r>
            <a:r>
              <a:rPr lang="en-US" sz="2400" b="1" i="0" u="none" strike="noStrike" baseline="0" dirty="0">
                <a:solidFill>
                  <a:srgbClr val="000000"/>
                </a:solidFill>
                <a:latin typeface="Calibri" panose="020F0502020204030204" pitchFamily="34" charset="0"/>
              </a:rPr>
              <a:t>“medical research to improve treatments of the past and eventually find cures for diseases for which no definite cure is known.” </a:t>
            </a:r>
          </a:p>
          <a:p>
            <a:pPr>
              <a:buFont typeface="Wingdings" panose="05000000000000000000" pitchFamily="2" charset="2"/>
              <a:buChar char="§"/>
            </a:pPr>
            <a:r>
              <a:rPr lang="en-US" sz="2400" dirty="0">
                <a:solidFill>
                  <a:srgbClr val="000000"/>
                </a:solidFill>
                <a:latin typeface="Calibri" panose="020F0502020204030204" pitchFamily="34" charset="0"/>
              </a:rPr>
              <a:t>Two separate awards, designed to move insights gained from basic science into clinical practice </a:t>
            </a:r>
            <a:r>
              <a:rPr lang="en-US" sz="2400" u="sng" dirty="0">
                <a:solidFill>
                  <a:srgbClr val="000000"/>
                </a:solidFill>
                <a:latin typeface="Calibri" panose="020F0502020204030204" pitchFamily="34" charset="0"/>
              </a:rPr>
              <a:t>in the near term</a:t>
            </a:r>
            <a:r>
              <a:rPr lang="en-US" sz="2400" dirty="0">
                <a:solidFill>
                  <a:srgbClr val="000000"/>
                </a:solidFill>
                <a:latin typeface="Calibri" panose="020F0502020204030204" pitchFamily="34" charset="0"/>
              </a:rPr>
              <a:t> </a:t>
            </a:r>
            <a:r>
              <a:rPr lang="en-US" sz="2400" i="1" dirty="0">
                <a:solidFill>
                  <a:srgbClr val="000000"/>
                </a:solidFill>
                <a:latin typeface="Calibri" panose="020F0502020204030204" pitchFamily="34" charset="0"/>
              </a:rPr>
              <a:t>(should have a realistic chance of moving into commercial development by the end of the Catalyst/ Transformational award lifetime - i.e., 3-5 years from Catalyst proposal)</a:t>
            </a:r>
          </a:p>
          <a:p>
            <a:pPr>
              <a:buFont typeface="Wingdings" panose="05000000000000000000" pitchFamily="2" charset="2"/>
              <a:buChar char="§"/>
            </a:pPr>
            <a:endParaRPr lang="en-US" sz="2400" i="1" dirty="0">
              <a:solidFill>
                <a:srgbClr val="000000"/>
              </a:solidFill>
              <a:latin typeface="Calibri" panose="020F0502020204030204" pitchFamily="34" charset="0"/>
            </a:endParaRPr>
          </a:p>
          <a:p>
            <a:pPr lvl="1">
              <a:buFont typeface="Wingdings" panose="05000000000000000000" pitchFamily="2" charset="2"/>
              <a:buChar char="§"/>
            </a:pPr>
            <a:r>
              <a:rPr lang="en-US" sz="2000" b="1" dirty="0">
                <a:solidFill>
                  <a:srgbClr val="000000"/>
                </a:solidFill>
                <a:latin typeface="Calibri" panose="020F0502020204030204" pitchFamily="34" charset="0"/>
              </a:rPr>
              <a:t>Catalyst Research Award</a:t>
            </a:r>
          </a:p>
          <a:p>
            <a:pPr lvl="2">
              <a:buFont typeface="Wingdings" panose="05000000000000000000" pitchFamily="2" charset="2"/>
              <a:buChar char="§"/>
            </a:pPr>
            <a:r>
              <a:rPr lang="en-US" sz="1600" dirty="0">
                <a:solidFill>
                  <a:srgbClr val="000000"/>
                </a:solidFill>
                <a:latin typeface="Calibri" panose="020F0502020204030204" pitchFamily="34" charset="0"/>
              </a:rPr>
              <a:t>Seed funding to lay foundation for Transformational Award. </a:t>
            </a:r>
          </a:p>
          <a:p>
            <a:pPr lvl="2">
              <a:buFont typeface="Wingdings" panose="05000000000000000000" pitchFamily="2" charset="2"/>
              <a:buChar char="§"/>
            </a:pPr>
            <a:r>
              <a:rPr lang="en-US" sz="1600" dirty="0">
                <a:solidFill>
                  <a:srgbClr val="000000"/>
                </a:solidFill>
                <a:latin typeface="Calibri" panose="020F0502020204030204" pitchFamily="34" charset="0"/>
              </a:rPr>
              <a:t>Supports planning and development of projects, teams, tools, techniques, and management infrastructure necessary to successfully compete for a 2-3 year Transformational Award.</a:t>
            </a:r>
          </a:p>
          <a:p>
            <a:pPr lvl="1">
              <a:buFont typeface="Wingdings" panose="05000000000000000000" pitchFamily="2" charset="2"/>
              <a:buChar char="§"/>
            </a:pPr>
            <a:endParaRPr lang="en-US" sz="2000" dirty="0">
              <a:solidFill>
                <a:srgbClr val="000000"/>
              </a:solidFill>
              <a:latin typeface="Calibri" panose="020F0502020204030204" pitchFamily="34" charset="0"/>
            </a:endParaRPr>
          </a:p>
          <a:p>
            <a:pPr lvl="1">
              <a:buFont typeface="Wingdings" panose="05000000000000000000" pitchFamily="2" charset="2"/>
              <a:buChar char="§"/>
            </a:pPr>
            <a:r>
              <a:rPr lang="en-US" sz="2000" b="1" dirty="0">
                <a:solidFill>
                  <a:srgbClr val="000000"/>
                </a:solidFill>
                <a:latin typeface="Calibri" panose="020F0502020204030204" pitchFamily="34" charset="0"/>
              </a:rPr>
              <a:t>Transformational Research Award</a:t>
            </a:r>
          </a:p>
          <a:p>
            <a:pPr lvl="2">
              <a:buFont typeface="Wingdings" panose="05000000000000000000" pitchFamily="2" charset="2"/>
              <a:buChar char="§"/>
            </a:pPr>
            <a:r>
              <a:rPr lang="en-US" sz="1600" dirty="0">
                <a:solidFill>
                  <a:srgbClr val="000000"/>
                </a:solidFill>
                <a:latin typeface="Calibri" panose="020F0502020204030204" pitchFamily="34" charset="0"/>
              </a:rPr>
              <a:t>Helps successful Catalyst Awards move a healthcare innovation toward the next step in commercial development.</a:t>
            </a:r>
          </a:p>
        </p:txBody>
      </p:sp>
    </p:spTree>
    <p:extLst>
      <p:ext uri="{BB962C8B-B14F-4D97-AF65-F5344CB8AC3E}">
        <p14:creationId xmlns:p14="http://schemas.microsoft.com/office/powerpoint/2010/main" val="1424162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817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706120" y="30480"/>
            <a:ext cx="10515600" cy="1325563"/>
          </a:xfrm>
        </p:spPr>
        <p:txBody>
          <a:bodyPr/>
          <a:lstStyle/>
          <a:p>
            <a:r>
              <a:rPr lang="en-US" dirty="0">
                <a:solidFill>
                  <a:schemeClr val="bg1"/>
                </a:solidFill>
                <a:latin typeface="Walbaum Display" panose="02070503090703020303" pitchFamily="18" charset="0"/>
              </a:rPr>
              <a:t>Research Focus</a:t>
            </a:r>
          </a:p>
        </p:txBody>
      </p:sp>
      <p:sp>
        <p:nvSpPr>
          <p:cNvPr id="3" name="Content Placeholder 2">
            <a:extLst>
              <a:ext uri="{FF2B5EF4-FFF2-40B4-BE49-F238E27FC236}">
                <a16:creationId xmlns:a16="http://schemas.microsoft.com/office/drawing/2014/main" id="{30492FB1-88DC-4DC0-9B1D-7537E83B12B2}"/>
              </a:ext>
            </a:extLst>
          </p:cNvPr>
          <p:cNvSpPr>
            <a:spLocks noGrp="1"/>
          </p:cNvSpPr>
          <p:nvPr>
            <p:ph idx="1"/>
          </p:nvPr>
        </p:nvSpPr>
        <p:spPr>
          <a:xfrm>
            <a:off x="838200" y="1412240"/>
            <a:ext cx="10515600" cy="2502535"/>
          </a:xfrm>
        </p:spPr>
        <p:txBody>
          <a:bodyPr>
            <a:normAutofit/>
          </a:bodyPr>
          <a:lstStyle/>
          <a:p>
            <a:pPr algn="l"/>
            <a:endParaRPr lang="en-US" sz="1800" b="0" i="0" u="none" strike="noStrike" baseline="0" dirty="0">
              <a:solidFill>
                <a:srgbClr val="000000"/>
              </a:solidFill>
              <a:latin typeface="Calibri" panose="020F0502020204030204" pitchFamily="34" charset="0"/>
            </a:endParaRPr>
          </a:p>
          <a:p>
            <a:pPr>
              <a:buFont typeface="Wingdings" panose="05000000000000000000" pitchFamily="2" charset="2"/>
              <a:buChar char="§"/>
            </a:pPr>
            <a:r>
              <a:rPr lang="en-US" sz="2400" dirty="0">
                <a:solidFill>
                  <a:srgbClr val="000000"/>
                </a:solidFill>
                <a:latin typeface="Calibri" panose="020F0502020204030204" pitchFamily="34" charset="0"/>
              </a:rPr>
              <a:t>To support high-risk, high-reward projects that address critical scientific and therapeutic roadblocks. </a:t>
            </a:r>
          </a:p>
          <a:p>
            <a:pPr lvl="1">
              <a:buFont typeface="Wingdings" panose="05000000000000000000" pitchFamily="2" charset="2"/>
              <a:buChar char="§"/>
            </a:pPr>
            <a:r>
              <a:rPr lang="en-US" sz="2000" dirty="0">
                <a:solidFill>
                  <a:srgbClr val="000000"/>
                </a:solidFill>
                <a:latin typeface="Calibri" panose="020F0502020204030204" pitchFamily="34" charset="0"/>
              </a:rPr>
              <a:t>Identification of biological markers of disease and activity progression</a:t>
            </a:r>
          </a:p>
          <a:p>
            <a:pPr lvl="1">
              <a:buFont typeface="Wingdings" panose="05000000000000000000" pitchFamily="2" charset="2"/>
              <a:buChar char="§"/>
            </a:pPr>
            <a:r>
              <a:rPr lang="en-US" sz="2000" dirty="0">
                <a:solidFill>
                  <a:srgbClr val="000000"/>
                </a:solidFill>
                <a:latin typeface="Calibri" panose="020F0502020204030204" pitchFamily="34" charset="0"/>
              </a:rPr>
              <a:t>Identification of targets for therapeutic interventions</a:t>
            </a:r>
          </a:p>
          <a:p>
            <a:pPr lvl="1">
              <a:buFont typeface="Wingdings" panose="05000000000000000000" pitchFamily="2" charset="2"/>
              <a:buChar char="§"/>
            </a:pPr>
            <a:r>
              <a:rPr lang="en-US" sz="2000" dirty="0">
                <a:solidFill>
                  <a:srgbClr val="000000"/>
                </a:solidFill>
                <a:latin typeface="Calibri" panose="020F0502020204030204" pitchFamily="34" charset="0"/>
              </a:rPr>
              <a:t>Development of therapeutic agents that will disrupt, arrest, or prevent the disease process</a:t>
            </a:r>
            <a:endParaRPr lang="en-US" sz="2000" dirty="0"/>
          </a:p>
        </p:txBody>
      </p:sp>
      <p:graphicFrame>
        <p:nvGraphicFramePr>
          <p:cNvPr id="5" name="Table 5">
            <a:extLst>
              <a:ext uri="{FF2B5EF4-FFF2-40B4-BE49-F238E27FC236}">
                <a16:creationId xmlns:a16="http://schemas.microsoft.com/office/drawing/2014/main" id="{1E9A86B0-244E-4195-8DF3-8AA558CAFC42}"/>
              </a:ext>
            </a:extLst>
          </p:cNvPr>
          <p:cNvGraphicFramePr>
            <a:graphicFrameLocks noGrp="1"/>
          </p:cNvGraphicFramePr>
          <p:nvPr>
            <p:extLst>
              <p:ext uri="{D42A27DB-BD31-4B8C-83A1-F6EECF244321}">
                <p14:modId xmlns:p14="http://schemas.microsoft.com/office/powerpoint/2010/main" val="3878700819"/>
              </p:ext>
            </p:extLst>
          </p:nvPr>
        </p:nvGraphicFramePr>
        <p:xfrm>
          <a:off x="1899920" y="3797935"/>
          <a:ext cx="7945120" cy="2743200"/>
        </p:xfrm>
        <a:graphic>
          <a:graphicData uri="http://schemas.openxmlformats.org/drawingml/2006/table">
            <a:tbl>
              <a:tblPr firstRow="1" bandRow="1">
                <a:tableStyleId>{5940675A-B579-460E-94D1-54222C63F5DA}</a:tableStyleId>
              </a:tblPr>
              <a:tblGrid>
                <a:gridCol w="1529436">
                  <a:extLst>
                    <a:ext uri="{9D8B030D-6E8A-4147-A177-3AD203B41FA5}">
                      <a16:colId xmlns:a16="http://schemas.microsoft.com/office/drawing/2014/main" val="830980281"/>
                    </a:ext>
                  </a:extLst>
                </a:gridCol>
                <a:gridCol w="6415684">
                  <a:extLst>
                    <a:ext uri="{9D8B030D-6E8A-4147-A177-3AD203B41FA5}">
                      <a16:colId xmlns:a16="http://schemas.microsoft.com/office/drawing/2014/main" val="3569674529"/>
                    </a:ext>
                  </a:extLst>
                </a:gridCol>
              </a:tblGrid>
              <a:tr h="370840">
                <a:tc>
                  <a:txBody>
                    <a:bodyPr/>
                    <a:lstStyle/>
                    <a:p>
                      <a:r>
                        <a:rPr lang="en-US" dirty="0"/>
                        <a:t>Early Stage</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Early preclinical development from biomarker or target identification and validation to proof of concept up to development of a lead therapeutic 	</a:t>
                      </a:r>
                    </a:p>
                  </a:txBody>
                  <a:tcPr/>
                </a:tc>
                <a:extLst>
                  <a:ext uri="{0D108BD9-81ED-4DB2-BD59-A6C34878D82A}">
                    <a16:rowId xmlns:a16="http://schemas.microsoft.com/office/drawing/2014/main" val="3059481549"/>
                  </a:ext>
                </a:extLst>
              </a:tr>
              <a:tr h="370840">
                <a:tc>
                  <a:txBody>
                    <a:bodyPr/>
                    <a:lstStyle/>
                    <a:p>
                      <a:r>
                        <a:rPr lang="en-US" dirty="0"/>
                        <a:t>Late Stage</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Lead optimization through drug candidate selection and IND-enabling studies 	</a:t>
                      </a:r>
                    </a:p>
                  </a:txBody>
                  <a:tcPr/>
                </a:tc>
                <a:extLst>
                  <a:ext uri="{0D108BD9-81ED-4DB2-BD59-A6C34878D82A}">
                    <a16:rowId xmlns:a16="http://schemas.microsoft.com/office/drawing/2014/main" val="3806198939"/>
                  </a:ext>
                </a:extLst>
              </a:tr>
              <a:tr h="370840">
                <a:tc>
                  <a:txBody>
                    <a:bodyPr/>
                    <a:lstStyle/>
                    <a:p>
                      <a:r>
                        <a:rPr lang="en-US" dirty="0"/>
                        <a:t>Pre-transition</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Late-stage projects that need one or more critical experiments (e.g., lead candidate testing in non-human primates) to satisfy a transition requirement (i.e., FDA IND filing, venture capital investment, etc.) 	</a:t>
                      </a:r>
                    </a:p>
                  </a:txBody>
                  <a:tcPr/>
                </a:tc>
                <a:extLst>
                  <a:ext uri="{0D108BD9-81ED-4DB2-BD59-A6C34878D82A}">
                    <a16:rowId xmlns:a16="http://schemas.microsoft.com/office/drawing/2014/main" val="2370865971"/>
                  </a:ext>
                </a:extLst>
              </a:tr>
            </a:tbl>
          </a:graphicData>
        </a:graphic>
      </p:graphicFrame>
    </p:spTree>
    <p:extLst>
      <p:ext uri="{BB962C8B-B14F-4D97-AF65-F5344CB8AC3E}">
        <p14:creationId xmlns:p14="http://schemas.microsoft.com/office/powerpoint/2010/main" val="820942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838200" y="48149"/>
            <a:ext cx="10515600" cy="1325563"/>
          </a:xfrm>
        </p:spPr>
        <p:txBody>
          <a:bodyPr/>
          <a:lstStyle/>
          <a:p>
            <a:r>
              <a:rPr lang="en-US" dirty="0">
                <a:solidFill>
                  <a:schemeClr val="bg1"/>
                </a:solidFill>
                <a:latin typeface="Walbaum Display" panose="02070503090703020303" pitchFamily="18" charset="0"/>
              </a:rPr>
              <a:t>Program Overview</a:t>
            </a:r>
          </a:p>
        </p:txBody>
      </p:sp>
      <p:sp>
        <p:nvSpPr>
          <p:cNvPr id="8" name="TextBox 7">
            <a:extLst>
              <a:ext uri="{FF2B5EF4-FFF2-40B4-BE49-F238E27FC236}">
                <a16:creationId xmlns:a16="http://schemas.microsoft.com/office/drawing/2014/main" id="{85161DEA-507A-4F0F-A7D1-1189FC06CB79}"/>
              </a:ext>
            </a:extLst>
          </p:cNvPr>
          <p:cNvSpPr txBox="1"/>
          <p:nvPr/>
        </p:nvSpPr>
        <p:spPr>
          <a:xfrm>
            <a:off x="4724613" y="1526110"/>
            <a:ext cx="2663992" cy="523220"/>
          </a:xfrm>
          <a:prstGeom prst="rect">
            <a:avLst/>
          </a:prstGeom>
          <a:noFill/>
        </p:spPr>
        <p:txBody>
          <a:bodyPr wrap="square" rtlCol="0">
            <a:spAutoFit/>
          </a:bodyPr>
          <a:lstStyle/>
          <a:p>
            <a:r>
              <a:rPr lang="en-US" sz="2800" u="sng" dirty="0">
                <a:latin typeface="Walbaum Display" panose="02070503090703020303" pitchFamily="18" charset="0"/>
              </a:rPr>
              <a:t>Catalyst Award</a:t>
            </a:r>
          </a:p>
        </p:txBody>
      </p:sp>
      <p:sp>
        <p:nvSpPr>
          <p:cNvPr id="9" name="TextBox 8">
            <a:extLst>
              <a:ext uri="{FF2B5EF4-FFF2-40B4-BE49-F238E27FC236}">
                <a16:creationId xmlns:a16="http://schemas.microsoft.com/office/drawing/2014/main" id="{54E5194B-4F0F-4308-AFF5-C3CE3AC4161C}"/>
              </a:ext>
            </a:extLst>
          </p:cNvPr>
          <p:cNvSpPr txBox="1"/>
          <p:nvPr/>
        </p:nvSpPr>
        <p:spPr>
          <a:xfrm>
            <a:off x="7782560" y="1515950"/>
            <a:ext cx="4069470" cy="523220"/>
          </a:xfrm>
          <a:prstGeom prst="rect">
            <a:avLst/>
          </a:prstGeom>
          <a:noFill/>
        </p:spPr>
        <p:txBody>
          <a:bodyPr wrap="square" rtlCol="0">
            <a:spAutoFit/>
          </a:bodyPr>
          <a:lstStyle/>
          <a:p>
            <a:r>
              <a:rPr lang="en-US" sz="2800" u="sng" dirty="0">
                <a:latin typeface="Walbaum Display" panose="02070503090703020303" pitchFamily="18" charset="0"/>
              </a:rPr>
              <a:t>Transformational Award</a:t>
            </a:r>
          </a:p>
        </p:txBody>
      </p:sp>
      <p:sp>
        <p:nvSpPr>
          <p:cNvPr id="13" name="TextBox 12">
            <a:extLst>
              <a:ext uri="{FF2B5EF4-FFF2-40B4-BE49-F238E27FC236}">
                <a16:creationId xmlns:a16="http://schemas.microsoft.com/office/drawing/2014/main" id="{FBFB6D02-0618-43DC-9AB1-B20A499E49A3}"/>
              </a:ext>
            </a:extLst>
          </p:cNvPr>
          <p:cNvSpPr txBox="1"/>
          <p:nvPr/>
        </p:nvSpPr>
        <p:spPr>
          <a:xfrm>
            <a:off x="997952" y="2418984"/>
            <a:ext cx="3010479" cy="461665"/>
          </a:xfrm>
          <a:prstGeom prst="rect">
            <a:avLst/>
          </a:prstGeom>
          <a:noFill/>
        </p:spPr>
        <p:txBody>
          <a:bodyPr wrap="square" rtlCol="0">
            <a:spAutoFit/>
          </a:bodyPr>
          <a:lstStyle/>
          <a:p>
            <a:pPr algn="r"/>
            <a:r>
              <a:rPr lang="en-US" sz="2400" dirty="0">
                <a:latin typeface="Gill Sans MT" panose="020B0502020104020203" pitchFamily="34" charset="0"/>
              </a:rPr>
              <a:t>Award Duration:</a:t>
            </a:r>
          </a:p>
        </p:txBody>
      </p:sp>
      <p:sp>
        <p:nvSpPr>
          <p:cNvPr id="15" name="TextBox 14">
            <a:extLst>
              <a:ext uri="{FF2B5EF4-FFF2-40B4-BE49-F238E27FC236}">
                <a16:creationId xmlns:a16="http://schemas.microsoft.com/office/drawing/2014/main" id="{E85FCE1B-3D70-446D-856D-131E851BB560}"/>
              </a:ext>
            </a:extLst>
          </p:cNvPr>
          <p:cNvSpPr txBox="1"/>
          <p:nvPr/>
        </p:nvSpPr>
        <p:spPr>
          <a:xfrm>
            <a:off x="286752" y="3118390"/>
            <a:ext cx="3817888" cy="830997"/>
          </a:xfrm>
          <a:prstGeom prst="rect">
            <a:avLst/>
          </a:prstGeom>
          <a:noFill/>
        </p:spPr>
        <p:txBody>
          <a:bodyPr wrap="square" rtlCol="0">
            <a:spAutoFit/>
          </a:bodyPr>
          <a:lstStyle/>
          <a:p>
            <a:pPr algn="r"/>
            <a:r>
              <a:rPr lang="en-US" sz="2400" dirty="0">
                <a:latin typeface="Gill Sans MT" panose="020B0502020104020203" pitchFamily="34" charset="0"/>
              </a:rPr>
              <a:t>Maximum Award Amount:</a:t>
            </a:r>
          </a:p>
          <a:p>
            <a:pPr algn="r"/>
            <a:r>
              <a:rPr lang="en-US" sz="2400" dirty="0">
                <a:latin typeface="Gill Sans MT" panose="020B0502020104020203" pitchFamily="34" charset="0"/>
              </a:rPr>
              <a:t>(including 10% indirect costs)</a:t>
            </a:r>
          </a:p>
        </p:txBody>
      </p:sp>
      <p:sp>
        <p:nvSpPr>
          <p:cNvPr id="19" name="TextBox 18">
            <a:extLst>
              <a:ext uri="{FF2B5EF4-FFF2-40B4-BE49-F238E27FC236}">
                <a16:creationId xmlns:a16="http://schemas.microsoft.com/office/drawing/2014/main" id="{35C3BD99-60DE-4D7C-BBEE-0FC9D0B43295}"/>
              </a:ext>
            </a:extLst>
          </p:cNvPr>
          <p:cNvSpPr txBox="1"/>
          <p:nvPr/>
        </p:nvSpPr>
        <p:spPr>
          <a:xfrm>
            <a:off x="4756863" y="2434224"/>
            <a:ext cx="2479896" cy="461665"/>
          </a:xfrm>
          <a:prstGeom prst="rect">
            <a:avLst/>
          </a:prstGeom>
          <a:noFill/>
        </p:spPr>
        <p:txBody>
          <a:bodyPr wrap="square" rtlCol="0">
            <a:spAutoFit/>
          </a:bodyPr>
          <a:lstStyle/>
          <a:p>
            <a:r>
              <a:rPr lang="en-US" sz="2400" dirty="0">
                <a:latin typeface="Gill Sans MT" panose="020B0502020104020203" pitchFamily="34" charset="0"/>
              </a:rPr>
              <a:t>12 – 24 months</a:t>
            </a:r>
          </a:p>
        </p:txBody>
      </p:sp>
      <p:sp>
        <p:nvSpPr>
          <p:cNvPr id="20" name="TextBox 19">
            <a:extLst>
              <a:ext uri="{FF2B5EF4-FFF2-40B4-BE49-F238E27FC236}">
                <a16:creationId xmlns:a16="http://schemas.microsoft.com/office/drawing/2014/main" id="{A236042C-99A7-4FE4-AE7F-E06DB336C193}"/>
              </a:ext>
            </a:extLst>
          </p:cNvPr>
          <p:cNvSpPr txBox="1"/>
          <p:nvPr/>
        </p:nvSpPr>
        <p:spPr>
          <a:xfrm>
            <a:off x="7996626" y="2424064"/>
            <a:ext cx="2479896" cy="461665"/>
          </a:xfrm>
          <a:prstGeom prst="rect">
            <a:avLst/>
          </a:prstGeom>
          <a:noFill/>
        </p:spPr>
        <p:txBody>
          <a:bodyPr wrap="square" rtlCol="0">
            <a:spAutoFit/>
          </a:bodyPr>
          <a:lstStyle/>
          <a:p>
            <a:r>
              <a:rPr lang="en-US" sz="2400" dirty="0">
                <a:latin typeface="Gill Sans MT" panose="020B0502020104020203" pitchFamily="34" charset="0"/>
              </a:rPr>
              <a:t>24 – 36 months </a:t>
            </a:r>
          </a:p>
        </p:txBody>
      </p:sp>
      <p:sp>
        <p:nvSpPr>
          <p:cNvPr id="22" name="TextBox 21">
            <a:extLst>
              <a:ext uri="{FF2B5EF4-FFF2-40B4-BE49-F238E27FC236}">
                <a16:creationId xmlns:a16="http://schemas.microsoft.com/office/drawing/2014/main" id="{FA5E1DCD-B12E-41B5-9243-507F0F83BFB7}"/>
              </a:ext>
            </a:extLst>
          </p:cNvPr>
          <p:cNvSpPr txBox="1"/>
          <p:nvPr/>
        </p:nvSpPr>
        <p:spPr>
          <a:xfrm>
            <a:off x="7996625" y="3272278"/>
            <a:ext cx="2836661" cy="461665"/>
          </a:xfrm>
          <a:prstGeom prst="rect">
            <a:avLst/>
          </a:prstGeom>
          <a:noFill/>
        </p:spPr>
        <p:txBody>
          <a:bodyPr wrap="square" rtlCol="0">
            <a:spAutoFit/>
          </a:bodyPr>
          <a:lstStyle/>
          <a:p>
            <a:r>
              <a:rPr lang="en-US" sz="2400" dirty="0">
                <a:latin typeface="Gill Sans MT" panose="020B0502020104020203" pitchFamily="34" charset="0"/>
              </a:rPr>
              <a:t>Up to $1,000,000</a:t>
            </a:r>
          </a:p>
        </p:txBody>
      </p:sp>
      <p:sp>
        <p:nvSpPr>
          <p:cNvPr id="25" name="TextBox 24">
            <a:extLst>
              <a:ext uri="{FF2B5EF4-FFF2-40B4-BE49-F238E27FC236}">
                <a16:creationId xmlns:a16="http://schemas.microsoft.com/office/drawing/2014/main" id="{B11AAD74-8B2B-4E66-82FA-25C0C54DDFD0}"/>
              </a:ext>
            </a:extLst>
          </p:cNvPr>
          <p:cNvSpPr txBox="1"/>
          <p:nvPr/>
        </p:nvSpPr>
        <p:spPr>
          <a:xfrm>
            <a:off x="4798494" y="3282438"/>
            <a:ext cx="2385370" cy="461665"/>
          </a:xfrm>
          <a:prstGeom prst="rect">
            <a:avLst/>
          </a:prstGeom>
          <a:noFill/>
        </p:spPr>
        <p:txBody>
          <a:bodyPr wrap="square" rtlCol="0">
            <a:spAutoFit/>
          </a:bodyPr>
          <a:lstStyle/>
          <a:p>
            <a:r>
              <a:rPr lang="en-US" sz="2400" dirty="0">
                <a:latin typeface="Gill Sans MT" panose="020B0502020104020203" pitchFamily="34" charset="0"/>
              </a:rPr>
              <a:t>Up to $300,000 </a:t>
            </a:r>
          </a:p>
        </p:txBody>
      </p:sp>
      <p:graphicFrame>
        <p:nvGraphicFramePr>
          <p:cNvPr id="29" name="Content Placeholder 3" descr="Timeline Smart Art Placeholder ">
            <a:extLst>
              <a:ext uri="{FF2B5EF4-FFF2-40B4-BE49-F238E27FC236}">
                <a16:creationId xmlns:a16="http://schemas.microsoft.com/office/drawing/2014/main" id="{241E4C62-76DD-439C-A1B1-9C88CF382995}"/>
              </a:ext>
            </a:extLst>
          </p:cNvPr>
          <p:cNvGraphicFramePr>
            <a:graphicFrameLocks noGrp="1"/>
          </p:cNvGraphicFramePr>
          <p:nvPr>
            <p:ph idx="1"/>
            <p:extLst>
              <p:ext uri="{D42A27DB-BD31-4B8C-83A1-F6EECF244321}">
                <p14:modId xmlns:p14="http://schemas.microsoft.com/office/powerpoint/2010/main" val="609518483"/>
              </p:ext>
            </p:extLst>
          </p:nvPr>
        </p:nvGraphicFramePr>
        <p:xfrm>
          <a:off x="505495" y="3901085"/>
          <a:ext cx="11090275" cy="2674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008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665480" y="24074"/>
            <a:ext cx="10515600" cy="1325563"/>
          </a:xfrm>
        </p:spPr>
        <p:txBody>
          <a:bodyPr/>
          <a:lstStyle/>
          <a:p>
            <a:r>
              <a:rPr lang="en-US" dirty="0">
                <a:solidFill>
                  <a:schemeClr val="bg1"/>
                </a:solidFill>
                <a:latin typeface="Walbaum Display" panose="02070503090703020303" pitchFamily="18" charset="0"/>
              </a:rPr>
              <a:t>Eligibility</a:t>
            </a:r>
          </a:p>
        </p:txBody>
      </p:sp>
      <p:sp>
        <p:nvSpPr>
          <p:cNvPr id="5" name="Content Placeholder 4">
            <a:extLst>
              <a:ext uri="{FF2B5EF4-FFF2-40B4-BE49-F238E27FC236}">
                <a16:creationId xmlns:a16="http://schemas.microsoft.com/office/drawing/2014/main" id="{3ABEA5BD-DAB2-45B1-8F66-A92F1F525326}"/>
              </a:ext>
            </a:extLst>
          </p:cNvPr>
          <p:cNvSpPr>
            <a:spLocks noGrp="1"/>
          </p:cNvSpPr>
          <p:nvPr>
            <p:ph sz="half" idx="1"/>
          </p:nvPr>
        </p:nvSpPr>
        <p:spPr>
          <a:xfrm>
            <a:off x="665480" y="1866233"/>
            <a:ext cx="5181600" cy="1556576"/>
          </a:xfrm>
        </p:spPr>
        <p:txBody>
          <a:bodyPr>
            <a:normAutofit/>
          </a:bodyPr>
          <a:lstStyle/>
          <a:p>
            <a:pPr marL="0" indent="0">
              <a:buNone/>
            </a:pPr>
            <a:r>
              <a:rPr lang="en-US" sz="3000" u="sng" dirty="0">
                <a:latin typeface="Walbaum Display" panose="02070503090703020303" pitchFamily="18" charset="0"/>
              </a:rPr>
              <a:t>Catalyst Award</a:t>
            </a:r>
          </a:p>
          <a:p>
            <a:r>
              <a:rPr lang="en-US" sz="2800" u="sng" dirty="0">
                <a:solidFill>
                  <a:schemeClr val="accent1"/>
                </a:solidFill>
                <a:latin typeface="Gill Sans MT" panose="020B0502020104020203" pitchFamily="34" charset="0"/>
                <a:hlinkClick r:id="rId2"/>
              </a:rPr>
              <a:t>Invited Institutions</a:t>
            </a:r>
            <a:r>
              <a:rPr lang="en-US" sz="2800" dirty="0">
                <a:solidFill>
                  <a:schemeClr val="accent1"/>
                </a:solidFill>
                <a:latin typeface="Gill Sans MT" panose="020B0502020104020203" pitchFamily="34" charset="0"/>
                <a:hlinkClick r:id="rId2"/>
              </a:rPr>
              <a:t> </a:t>
            </a:r>
            <a:r>
              <a:rPr lang="en-US" sz="2800" dirty="0">
                <a:latin typeface="Gill Sans MT" panose="020B0502020104020203" pitchFamily="34" charset="0"/>
              </a:rPr>
              <a:t>may nominate 2 projects each cycle</a:t>
            </a:r>
            <a:endParaRPr lang="en-US" sz="2800" u="sng" dirty="0">
              <a:solidFill>
                <a:schemeClr val="accent1"/>
              </a:solidFill>
              <a:latin typeface="Gill Sans MT" panose="020B0502020104020203" pitchFamily="34" charset="0"/>
            </a:endParaRPr>
          </a:p>
        </p:txBody>
      </p:sp>
      <p:sp>
        <p:nvSpPr>
          <p:cNvPr id="6" name="Content Placeholder 5">
            <a:extLst>
              <a:ext uri="{FF2B5EF4-FFF2-40B4-BE49-F238E27FC236}">
                <a16:creationId xmlns:a16="http://schemas.microsoft.com/office/drawing/2014/main" id="{43037204-8D3B-4B42-93DD-01C2D61B8A6B}"/>
              </a:ext>
            </a:extLst>
          </p:cNvPr>
          <p:cNvSpPr>
            <a:spLocks noGrp="1"/>
          </p:cNvSpPr>
          <p:nvPr>
            <p:ph sz="half" idx="2"/>
          </p:nvPr>
        </p:nvSpPr>
        <p:spPr>
          <a:xfrm>
            <a:off x="665480" y="3558667"/>
            <a:ext cx="5181600" cy="2710053"/>
          </a:xfrm>
        </p:spPr>
        <p:txBody>
          <a:bodyPr>
            <a:normAutofit/>
          </a:bodyPr>
          <a:lstStyle/>
          <a:p>
            <a:pPr marL="0" indent="0">
              <a:buNone/>
            </a:pPr>
            <a:r>
              <a:rPr lang="en-US" sz="3000" u="sng" dirty="0">
                <a:latin typeface="Walbaum Display" panose="02070503090703020303" pitchFamily="18" charset="0"/>
              </a:rPr>
              <a:t>Transformational Award</a:t>
            </a:r>
          </a:p>
          <a:p>
            <a:r>
              <a:rPr lang="en-US" dirty="0">
                <a:latin typeface="Gill Sans MT" panose="020B0502020104020203" pitchFamily="34" charset="0"/>
              </a:rPr>
              <a:t>For a limited time, following completion of Catalyst Award</a:t>
            </a:r>
          </a:p>
          <a:p>
            <a:r>
              <a:rPr lang="en-US" dirty="0">
                <a:latin typeface="Gill Sans MT" panose="020B0502020104020203" pitchFamily="34" charset="0"/>
              </a:rPr>
              <a:t>Successfully achieved milestones &amp; benchmarks</a:t>
            </a:r>
          </a:p>
          <a:p>
            <a:endParaRPr lang="en-US" dirty="0"/>
          </a:p>
          <a:p>
            <a:endParaRPr lang="en-US" dirty="0"/>
          </a:p>
        </p:txBody>
      </p:sp>
      <p:sp>
        <p:nvSpPr>
          <p:cNvPr id="7" name="Content Placeholder 5">
            <a:extLst>
              <a:ext uri="{FF2B5EF4-FFF2-40B4-BE49-F238E27FC236}">
                <a16:creationId xmlns:a16="http://schemas.microsoft.com/office/drawing/2014/main" id="{8671E2DE-7369-4AD9-BA8D-38247979E74B}"/>
              </a:ext>
            </a:extLst>
          </p:cNvPr>
          <p:cNvSpPr txBox="1">
            <a:spLocks/>
          </p:cNvSpPr>
          <p:nvPr/>
        </p:nvSpPr>
        <p:spPr>
          <a:xfrm>
            <a:off x="5847080" y="4001294"/>
            <a:ext cx="5181600" cy="19437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p:txBody>
      </p:sp>
      <p:sp>
        <p:nvSpPr>
          <p:cNvPr id="8" name="Content Placeholder 5">
            <a:extLst>
              <a:ext uri="{FF2B5EF4-FFF2-40B4-BE49-F238E27FC236}">
                <a16:creationId xmlns:a16="http://schemas.microsoft.com/office/drawing/2014/main" id="{841B5A5B-A5E8-4FE4-823A-B3C18532F7F7}"/>
              </a:ext>
            </a:extLst>
          </p:cNvPr>
          <p:cNvSpPr txBox="1">
            <a:spLocks/>
          </p:cNvSpPr>
          <p:nvPr/>
        </p:nvSpPr>
        <p:spPr>
          <a:xfrm>
            <a:off x="6344922" y="2080197"/>
            <a:ext cx="5181600" cy="41885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latin typeface="Gill Sans MT" panose="020B0502020104020203" pitchFamily="34" charset="0"/>
              </a:rPr>
              <a:t>Investigative team may involve shared leadership and multiple PIs</a:t>
            </a:r>
          </a:p>
          <a:p>
            <a:r>
              <a:rPr lang="en-US" sz="2600" dirty="0">
                <a:latin typeface="Gill Sans MT" panose="020B0502020104020203" pitchFamily="34" charset="0"/>
              </a:rPr>
              <a:t>Administrative PI must be full time faculty at eligible institution</a:t>
            </a:r>
          </a:p>
          <a:p>
            <a:r>
              <a:rPr lang="en-US" sz="2600" dirty="0">
                <a:latin typeface="Gill Sans MT" panose="020B0502020104020203" pitchFamily="34" charset="0"/>
              </a:rPr>
              <a:t>PI(s) must have institutional support</a:t>
            </a:r>
          </a:p>
          <a:p>
            <a:r>
              <a:rPr lang="en-US" sz="2600" dirty="0">
                <a:latin typeface="Gill Sans MT" panose="020B0502020104020203" pitchFamily="34" charset="0"/>
              </a:rPr>
              <a:t>Personnel may not have funding for similar project</a:t>
            </a:r>
          </a:p>
          <a:p>
            <a:r>
              <a:rPr lang="en-US" sz="2600" dirty="0">
                <a:latin typeface="Gill Sans MT" panose="020B0502020104020203" pitchFamily="34" charset="0"/>
              </a:rPr>
              <a:t>One application per PI</a:t>
            </a:r>
          </a:p>
          <a:p>
            <a:endParaRPr lang="en-US" sz="2600" dirty="0">
              <a:latin typeface="Gill Sans MT" panose="020B0502020104020203" pitchFamily="34" charset="0"/>
            </a:endParaRPr>
          </a:p>
          <a:p>
            <a:endParaRPr lang="en-US" sz="2600" dirty="0">
              <a:latin typeface="Gill Sans MT" panose="020B0502020104020203" pitchFamily="34" charset="0"/>
            </a:endParaRPr>
          </a:p>
        </p:txBody>
      </p:sp>
    </p:spTree>
    <p:extLst>
      <p:ext uri="{BB962C8B-B14F-4D97-AF65-F5344CB8AC3E}">
        <p14:creationId xmlns:p14="http://schemas.microsoft.com/office/powerpoint/2010/main" val="1775185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706120" y="30480"/>
            <a:ext cx="10515600" cy="1325563"/>
          </a:xfrm>
        </p:spPr>
        <p:txBody>
          <a:bodyPr/>
          <a:lstStyle/>
          <a:p>
            <a:r>
              <a:rPr lang="en-US" dirty="0">
                <a:solidFill>
                  <a:schemeClr val="bg1"/>
                </a:solidFill>
                <a:latin typeface="Walbaum Display" panose="02070503090703020303" pitchFamily="18" charset="0"/>
              </a:rPr>
              <a:t>Review Criteria</a:t>
            </a:r>
          </a:p>
        </p:txBody>
      </p:sp>
      <p:sp>
        <p:nvSpPr>
          <p:cNvPr id="3" name="Content Placeholder 2">
            <a:extLst>
              <a:ext uri="{FF2B5EF4-FFF2-40B4-BE49-F238E27FC236}">
                <a16:creationId xmlns:a16="http://schemas.microsoft.com/office/drawing/2014/main" id="{30492FB1-88DC-4DC0-9B1D-7537E83B12B2}"/>
              </a:ext>
            </a:extLst>
          </p:cNvPr>
          <p:cNvSpPr>
            <a:spLocks noGrp="1"/>
          </p:cNvSpPr>
          <p:nvPr>
            <p:ph idx="1"/>
          </p:nvPr>
        </p:nvSpPr>
        <p:spPr>
          <a:xfrm>
            <a:off x="553720" y="1764664"/>
            <a:ext cx="10668000" cy="4727575"/>
          </a:xfrm>
        </p:spPr>
        <p:txBody>
          <a:bodyPr>
            <a:normAutofit fontScale="92500" lnSpcReduction="10000"/>
          </a:bodyPr>
          <a:lstStyle/>
          <a:p>
            <a:pPr>
              <a:buFont typeface="Wingdings" panose="05000000000000000000" pitchFamily="2" charset="2"/>
              <a:buChar char="§"/>
            </a:pPr>
            <a:r>
              <a:rPr lang="en-US" dirty="0"/>
              <a:t>Translational Potential</a:t>
            </a:r>
          </a:p>
          <a:p>
            <a:pPr lvl="1">
              <a:buFont typeface="Wingdings" panose="05000000000000000000" pitchFamily="2" charset="2"/>
              <a:buChar char="§"/>
            </a:pPr>
            <a:r>
              <a:rPr lang="en-US" dirty="0"/>
              <a:t>Can be transferred to clinical practice in the near term</a:t>
            </a:r>
          </a:p>
          <a:p>
            <a:pPr>
              <a:buFont typeface="Wingdings" panose="05000000000000000000" pitchFamily="2" charset="2"/>
              <a:buChar char="§"/>
            </a:pPr>
            <a:r>
              <a:rPr lang="en-US" dirty="0"/>
              <a:t>Impact</a:t>
            </a:r>
          </a:p>
          <a:p>
            <a:pPr lvl="1">
              <a:buFont typeface="Wingdings" panose="05000000000000000000" pitchFamily="2" charset="2"/>
              <a:buChar char="§"/>
            </a:pPr>
            <a:r>
              <a:rPr lang="en-US" dirty="0"/>
              <a:t>Addresses a critical scientific roadblock and will have high impact on patient lives if successful</a:t>
            </a:r>
          </a:p>
          <a:p>
            <a:pPr>
              <a:buFont typeface="Wingdings" panose="05000000000000000000" pitchFamily="2" charset="2"/>
              <a:buChar char="§"/>
            </a:pPr>
            <a:r>
              <a:rPr lang="en-US" dirty="0"/>
              <a:t>Investigative Team</a:t>
            </a:r>
          </a:p>
          <a:p>
            <a:pPr lvl="1">
              <a:buFont typeface="Wingdings" panose="05000000000000000000" pitchFamily="2" charset="2"/>
              <a:buChar char="§"/>
            </a:pPr>
            <a:r>
              <a:rPr lang="en-US" dirty="0"/>
              <a:t>Right combination of expertise and infrastructure to successfully carry out the project</a:t>
            </a:r>
          </a:p>
          <a:p>
            <a:pPr>
              <a:buFont typeface="Wingdings" panose="05000000000000000000" pitchFamily="2" charset="2"/>
              <a:buChar char="§"/>
            </a:pPr>
            <a:r>
              <a:rPr lang="en-US" dirty="0"/>
              <a:t>Project </a:t>
            </a:r>
          </a:p>
          <a:p>
            <a:pPr lvl="1">
              <a:buFont typeface="Wingdings" panose="05000000000000000000" pitchFamily="2" charset="2"/>
              <a:buChar char="§"/>
            </a:pPr>
            <a:r>
              <a:rPr lang="en-US" dirty="0"/>
              <a:t>Based on sound precedents</a:t>
            </a:r>
          </a:p>
          <a:p>
            <a:pPr lvl="1">
              <a:buFont typeface="Wingdings" panose="05000000000000000000" pitchFamily="2" charset="2"/>
              <a:buChar char="§"/>
            </a:pPr>
            <a:r>
              <a:rPr lang="en-US" dirty="0"/>
              <a:t>Clear rationale </a:t>
            </a:r>
          </a:p>
          <a:p>
            <a:pPr lvl="1">
              <a:buFont typeface="Wingdings" panose="05000000000000000000" pitchFamily="2" charset="2"/>
              <a:buChar char="§"/>
            </a:pPr>
            <a:r>
              <a:rPr lang="en-US" dirty="0"/>
              <a:t>Realistic &amp; powered methodology</a:t>
            </a:r>
          </a:p>
          <a:p>
            <a:pPr lvl="1">
              <a:buFont typeface="Wingdings" panose="05000000000000000000" pitchFamily="2" charset="2"/>
              <a:buChar char="§"/>
            </a:pPr>
            <a:r>
              <a:rPr lang="en-US" dirty="0"/>
              <a:t>Appropriate budget and timeline</a:t>
            </a:r>
          </a:p>
          <a:p>
            <a:pPr lvl="1"/>
            <a:endParaRPr lang="en-US" dirty="0"/>
          </a:p>
        </p:txBody>
      </p:sp>
    </p:spTree>
    <p:extLst>
      <p:ext uri="{BB962C8B-B14F-4D97-AF65-F5344CB8AC3E}">
        <p14:creationId xmlns:p14="http://schemas.microsoft.com/office/powerpoint/2010/main" val="782508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706120" y="30480"/>
            <a:ext cx="10515600" cy="1325563"/>
          </a:xfrm>
        </p:spPr>
        <p:txBody>
          <a:bodyPr/>
          <a:lstStyle/>
          <a:p>
            <a:r>
              <a:rPr lang="en-US" dirty="0">
                <a:solidFill>
                  <a:schemeClr val="bg1"/>
                </a:solidFill>
                <a:latin typeface="Walbaum Display" panose="02070503090703020303" pitchFamily="18" charset="0"/>
              </a:rPr>
              <a:t>Common Pitfalls to Avoid</a:t>
            </a:r>
          </a:p>
        </p:txBody>
      </p:sp>
      <p:sp>
        <p:nvSpPr>
          <p:cNvPr id="3" name="Content Placeholder 2">
            <a:extLst>
              <a:ext uri="{FF2B5EF4-FFF2-40B4-BE49-F238E27FC236}">
                <a16:creationId xmlns:a16="http://schemas.microsoft.com/office/drawing/2014/main" id="{30492FB1-88DC-4DC0-9B1D-7537E83B12B2}"/>
              </a:ext>
            </a:extLst>
          </p:cNvPr>
          <p:cNvSpPr>
            <a:spLocks noGrp="1"/>
          </p:cNvSpPr>
          <p:nvPr>
            <p:ph idx="1"/>
          </p:nvPr>
        </p:nvSpPr>
        <p:spPr/>
        <p:txBody>
          <a:bodyPr>
            <a:normAutofit fontScale="92500" lnSpcReduction="10000"/>
          </a:bodyPr>
          <a:lstStyle/>
          <a:p>
            <a:r>
              <a:rPr lang="en-US" dirty="0"/>
              <a:t>Not translational in the near term (within 3-5 years)</a:t>
            </a:r>
          </a:p>
          <a:p>
            <a:r>
              <a:rPr lang="en-US" dirty="0"/>
              <a:t>Not high-risk/high-reward</a:t>
            </a:r>
          </a:p>
          <a:p>
            <a:r>
              <a:rPr lang="en-US" dirty="0"/>
              <a:t>Too much/not enough mechanistic study proposed or lack of preliminary data</a:t>
            </a:r>
          </a:p>
          <a:p>
            <a:r>
              <a:rPr lang="en-US" dirty="0"/>
              <a:t>No contingencies or alternative plans</a:t>
            </a:r>
          </a:p>
          <a:p>
            <a:r>
              <a:rPr lang="en-US" dirty="0"/>
              <a:t>Lack of expertise in relevant areas (i.e. pharmacology studies, drug delivery, clinical trials, scaling &amp; manufacturing, commercialization, specific techniques, etc.)</a:t>
            </a:r>
          </a:p>
          <a:p>
            <a:r>
              <a:rPr lang="en-US" dirty="0"/>
              <a:t>Poor grantsmanship: jargon, abbreviations, no clear hypothesis</a:t>
            </a:r>
          </a:p>
          <a:p>
            <a:r>
              <a:rPr lang="en-US" dirty="0"/>
              <a:t>Overlap in funding</a:t>
            </a:r>
          </a:p>
          <a:p>
            <a:endParaRPr lang="en-US" dirty="0"/>
          </a:p>
        </p:txBody>
      </p:sp>
    </p:spTree>
    <p:extLst>
      <p:ext uri="{BB962C8B-B14F-4D97-AF65-F5344CB8AC3E}">
        <p14:creationId xmlns:p14="http://schemas.microsoft.com/office/powerpoint/2010/main" val="497754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039688-C4E0-4F5C-A814-4C340136F85A}"/>
              </a:ext>
            </a:extLst>
          </p:cNvPr>
          <p:cNvSpPr/>
          <p:nvPr/>
        </p:nvSpPr>
        <p:spPr>
          <a:xfrm>
            <a:off x="5469" y="0"/>
            <a:ext cx="12192000" cy="1373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DA7BD-394C-4513-B6E4-BBCF1A25D51D}"/>
              </a:ext>
            </a:extLst>
          </p:cNvPr>
          <p:cNvSpPr>
            <a:spLocks noGrp="1"/>
          </p:cNvSpPr>
          <p:nvPr>
            <p:ph type="title"/>
          </p:nvPr>
        </p:nvSpPr>
        <p:spPr>
          <a:xfrm>
            <a:off x="706120" y="30480"/>
            <a:ext cx="10515600" cy="1325563"/>
          </a:xfrm>
        </p:spPr>
        <p:txBody>
          <a:bodyPr/>
          <a:lstStyle/>
          <a:p>
            <a:r>
              <a:rPr lang="en-US" dirty="0">
                <a:solidFill>
                  <a:schemeClr val="bg1"/>
                </a:solidFill>
                <a:latin typeface="Walbaum Display" panose="02070503090703020303" pitchFamily="18" charset="0"/>
              </a:rPr>
              <a:t>Common Pitfalls to Avoid</a:t>
            </a:r>
          </a:p>
        </p:txBody>
      </p:sp>
      <p:sp>
        <p:nvSpPr>
          <p:cNvPr id="3" name="Content Placeholder 2">
            <a:extLst>
              <a:ext uri="{FF2B5EF4-FFF2-40B4-BE49-F238E27FC236}">
                <a16:creationId xmlns:a16="http://schemas.microsoft.com/office/drawing/2014/main" id="{30492FB1-88DC-4DC0-9B1D-7537E83B12B2}"/>
              </a:ext>
            </a:extLst>
          </p:cNvPr>
          <p:cNvSpPr>
            <a:spLocks noGrp="1"/>
          </p:cNvSpPr>
          <p:nvPr>
            <p:ph idx="1"/>
          </p:nvPr>
        </p:nvSpPr>
        <p:spPr>
          <a:xfrm>
            <a:off x="269000" y="2114741"/>
            <a:ext cx="5319000" cy="4529900"/>
          </a:xfrm>
        </p:spPr>
        <p:txBody>
          <a:bodyPr>
            <a:normAutofit/>
          </a:bodyPr>
          <a:lstStyle/>
          <a:p>
            <a:r>
              <a:rPr lang="en-US" sz="1800" dirty="0">
                <a:latin typeface="Calibri" panose="020F0502020204030204" pitchFamily="34" charset="0"/>
                <a:ea typeface="Calibri" panose="020F0502020204030204" pitchFamily="34" charset="0"/>
                <a:cs typeface="Times New Roman" panose="02020603050405020304" pitchFamily="18" charset="0"/>
              </a:rPr>
              <a:t>“The proposed technique has been used in prior models with limited success and there is no discussion of how it might eventually prove to be a useful approach.” </a:t>
            </a:r>
          </a:p>
          <a:p>
            <a:r>
              <a:rPr lang="en-US" sz="1800" dirty="0">
                <a:latin typeface="Calibri" panose="020F0502020204030204" pitchFamily="34" charset="0"/>
                <a:ea typeface="Calibri" panose="020F0502020204030204" pitchFamily="34" charset="0"/>
                <a:cs typeface="Times New Roman" panose="02020603050405020304" pitchFamily="18" charset="0"/>
              </a:rPr>
              <a:t>“The work is at an early stage and it is unclear that efficient delivery will be feasible.”</a:t>
            </a:r>
          </a:p>
          <a:p>
            <a:r>
              <a:rPr lang="en-US" sz="1800" dirty="0"/>
              <a:t>“Although innovative, this project is in its very early stages, without clear preliminary evidence that these treatments will be superior to current therapies, and thus transformational potential is somewhat limited. Somewhat limited by the lack of mechanistic understanding” </a:t>
            </a:r>
          </a:p>
          <a:p>
            <a:r>
              <a:rPr lang="en-US" sz="1800" dirty="0"/>
              <a:t>“This approach does not appear sufficiently well designed to impact outcomes in the near term”</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
        <p:nvSpPr>
          <p:cNvPr id="5" name="TextBox 4">
            <a:extLst>
              <a:ext uri="{FF2B5EF4-FFF2-40B4-BE49-F238E27FC236}">
                <a16:creationId xmlns:a16="http://schemas.microsoft.com/office/drawing/2014/main" id="{8B5D519A-C460-4DEE-87E9-B823777A89B0}"/>
              </a:ext>
            </a:extLst>
          </p:cNvPr>
          <p:cNvSpPr txBox="1"/>
          <p:nvPr/>
        </p:nvSpPr>
        <p:spPr>
          <a:xfrm>
            <a:off x="8291857" y="1518007"/>
            <a:ext cx="1069524" cy="461665"/>
          </a:xfrm>
          <a:prstGeom prst="rect">
            <a:avLst/>
          </a:prstGeom>
          <a:noFill/>
        </p:spPr>
        <p:txBody>
          <a:bodyPr wrap="none" rtlCol="0">
            <a:spAutoFit/>
          </a:bodyPr>
          <a:lstStyle/>
          <a:p>
            <a:r>
              <a:rPr lang="en-US" sz="2400" b="1" dirty="0"/>
              <a:t>Impact</a:t>
            </a:r>
          </a:p>
        </p:txBody>
      </p:sp>
      <p:sp>
        <p:nvSpPr>
          <p:cNvPr id="6" name="TextBox 5">
            <a:extLst>
              <a:ext uri="{FF2B5EF4-FFF2-40B4-BE49-F238E27FC236}">
                <a16:creationId xmlns:a16="http://schemas.microsoft.com/office/drawing/2014/main" id="{4BB784E9-26A0-4978-A430-62E0252B1E6D}"/>
              </a:ext>
            </a:extLst>
          </p:cNvPr>
          <p:cNvSpPr txBox="1"/>
          <p:nvPr/>
        </p:nvSpPr>
        <p:spPr>
          <a:xfrm>
            <a:off x="1262374" y="1528931"/>
            <a:ext cx="3053913" cy="461665"/>
          </a:xfrm>
          <a:prstGeom prst="rect">
            <a:avLst/>
          </a:prstGeom>
          <a:noFill/>
        </p:spPr>
        <p:txBody>
          <a:bodyPr wrap="none" rtlCol="0">
            <a:spAutoFit/>
          </a:bodyPr>
          <a:lstStyle/>
          <a:p>
            <a:r>
              <a:rPr lang="en-US" sz="2400" b="1" dirty="0"/>
              <a:t>Translational Potential</a:t>
            </a:r>
          </a:p>
        </p:txBody>
      </p:sp>
      <p:sp>
        <p:nvSpPr>
          <p:cNvPr id="9" name="Content Placeholder 2">
            <a:extLst>
              <a:ext uri="{FF2B5EF4-FFF2-40B4-BE49-F238E27FC236}">
                <a16:creationId xmlns:a16="http://schemas.microsoft.com/office/drawing/2014/main" id="{BB2BE008-5EB9-42C4-ADAD-16D4DBBD6E4A}"/>
              </a:ext>
            </a:extLst>
          </p:cNvPr>
          <p:cNvSpPr txBox="1">
            <a:spLocks/>
          </p:cNvSpPr>
          <p:nvPr/>
        </p:nvSpPr>
        <p:spPr>
          <a:xfrm>
            <a:off x="5791200" y="2104581"/>
            <a:ext cx="6070839" cy="45298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Calibri" panose="020F0502020204030204" pitchFamily="34" charset="0"/>
                <a:ea typeface="Calibri" panose="020F0502020204030204" pitchFamily="34" charset="0"/>
                <a:cs typeface="Times New Roman" panose="02020603050405020304" pitchFamily="18" charset="0"/>
              </a:rPr>
              <a:t>“The likelihood that the proposed therapeutic will eventually have significant clinical impact is uncertain.”</a:t>
            </a:r>
          </a:p>
          <a:p>
            <a:r>
              <a:rPr lang="en-US" sz="1800" dirty="0">
                <a:latin typeface="Calibri" panose="020F0502020204030204" pitchFamily="34" charset="0"/>
                <a:ea typeface="Calibri" panose="020F0502020204030204" pitchFamily="34" charset="0"/>
                <a:cs typeface="Times New Roman" panose="02020603050405020304" pitchFamily="18" charset="0"/>
              </a:rPr>
              <a:t>“There are concerns with overlap with ongoing commercialization approaches.”</a:t>
            </a:r>
          </a:p>
          <a:p>
            <a:r>
              <a:rPr lang="en-US" sz="1800" dirty="0">
                <a:latin typeface="Calibri" panose="020F0502020204030204" pitchFamily="34" charset="0"/>
                <a:ea typeface="Calibri" panose="020F0502020204030204" pitchFamily="34" charset="0"/>
                <a:cs typeface="Times New Roman" panose="02020603050405020304" pitchFamily="18" charset="0"/>
              </a:rPr>
              <a:t>“Proposal is somewhat limited by the lack of mechanistic understanding and lack of data demonstrating benefit over conventional therapy”</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“This seems like a ‘too safe bet’ for Falk, a project that is very likely to succeed, likely to be funded by others, and not likely to create groundbreaking headlines when the results are known.”</a:t>
            </a:r>
          </a:p>
          <a:p>
            <a:r>
              <a:rPr lang="en-US" sz="1800" dirty="0">
                <a:latin typeface="Calibri" panose="020F0502020204030204" pitchFamily="34" charset="0"/>
                <a:ea typeface="Calibri" panose="020F0502020204030204" pitchFamily="34" charset="0"/>
                <a:cs typeface="Times New Roman" panose="02020603050405020304" pitchFamily="18" charset="0"/>
              </a:rPr>
              <a:t>“Commercialization potential or next steps for translation are not well addressed.”</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Project focuses on an u</a:t>
            </a:r>
            <a:r>
              <a:rPr lang="en-US" sz="1800" dirty="0">
                <a:effectLst/>
                <a:latin typeface="Calibri" panose="020F0502020204030204" pitchFamily="34" charset="0"/>
                <a:ea typeface="Calibri" panose="020F0502020204030204" pitchFamily="34" charset="0"/>
                <a:cs typeface="Times New Roman" panose="02020603050405020304" pitchFamily="18" charset="0"/>
              </a:rPr>
              <a:t>ltrarare disease with very low prevalence.”</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870298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1180</TotalTime>
  <Words>1083</Words>
  <Application>Microsoft Office PowerPoint</Application>
  <PresentationFormat>Widescreen</PresentationFormat>
  <Paragraphs>128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Gill Sans MT</vt:lpstr>
      <vt:lpstr>Symbol</vt:lpstr>
      <vt:lpstr>Walbaum Display</vt:lpstr>
      <vt:lpstr>Wingdings</vt:lpstr>
      <vt:lpstr>Office Theme</vt:lpstr>
      <vt:lpstr>PowerPoint Presentation</vt:lpstr>
      <vt:lpstr>Agenda</vt:lpstr>
      <vt:lpstr>Program Goals</vt:lpstr>
      <vt:lpstr>Research Focus</vt:lpstr>
      <vt:lpstr>Program Overview</vt:lpstr>
      <vt:lpstr>Eligibility</vt:lpstr>
      <vt:lpstr>Review Criteria</vt:lpstr>
      <vt:lpstr>Common Pitfalls to Avoid</vt:lpstr>
      <vt:lpstr>Common Pitfalls to Avoid</vt:lpstr>
      <vt:lpstr>Common Pitfalls to Avoid</vt:lpstr>
      <vt:lpstr>Application Tips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Lindsay Redman Rivera</dc:creator>
  <cp:lastModifiedBy>Lindsay Redman Rivera</cp:lastModifiedBy>
  <cp:revision>1</cp:revision>
  <dcterms:created xsi:type="dcterms:W3CDTF">2022-03-12T21:11:17Z</dcterms:created>
  <dcterms:modified xsi:type="dcterms:W3CDTF">2022-04-14T15:41:00Z</dcterms:modified>
</cp:coreProperties>
</file>