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7" r:id="rId2"/>
    <p:sldId id="291" r:id="rId3"/>
    <p:sldId id="283" r:id="rId4"/>
    <p:sldId id="290" r:id="rId5"/>
    <p:sldId id="259" r:id="rId6"/>
    <p:sldId id="294" r:id="rId7"/>
    <p:sldId id="293" r:id="rId8"/>
    <p:sldId id="261" r:id="rId9"/>
    <p:sldId id="262" r:id="rId10"/>
    <p:sldId id="263" r:id="rId11"/>
    <p:sldId id="264" r:id="rId12"/>
    <p:sldId id="295" r:id="rId13"/>
    <p:sldId id="296" r:id="rId14"/>
    <p:sldId id="267" r:id="rId15"/>
    <p:sldId id="26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0A1CAA-2895-40C0-99FB-8C4B4DF5D911}" v="137" dt="2024-11-19T19:40:45.978"/>
    <p1510:client id="{C3065820-EE01-4277-8DE8-5B406E76CB1C}" v="632" dt="2024-11-20T18:32:04.9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tta Magnuson" userId="056f2ff9-d77b-4ca5-a7c2-169528684bcc" providerId="ADAL" clId="{7F0A1CAA-2895-40C0-99FB-8C4B4DF5D911}"/>
    <pc:docChg chg="modSld">
      <pc:chgData name="Britta Magnuson" userId="056f2ff9-d77b-4ca5-a7c2-169528684bcc" providerId="ADAL" clId="{7F0A1CAA-2895-40C0-99FB-8C4B4DF5D911}" dt="2024-11-19T19:40:45.978" v="136" actId="20577"/>
      <pc:docMkLst>
        <pc:docMk/>
      </pc:docMkLst>
      <pc:sldChg chg="modNotesTx">
        <pc:chgData name="Britta Magnuson" userId="056f2ff9-d77b-4ca5-a7c2-169528684bcc" providerId="ADAL" clId="{7F0A1CAA-2895-40C0-99FB-8C4B4DF5D911}" dt="2024-11-19T19:40:45.978" v="136" actId="20577"/>
        <pc:sldMkLst>
          <pc:docMk/>
          <pc:sldMk cId="1981295953" sldId="262"/>
        </pc:sldMkLst>
      </pc:sldChg>
    </pc:docChg>
  </pc:docChgLst>
  <pc:docChgLst>
    <pc:chgData name="Tina Ta" userId="8b06aff0-b662-402e-a359-6cf5b674ba4d" providerId="ADAL" clId="{9F438CFB-898E-4231-A2B4-3611B51CCC0D}"/>
    <pc:docChg chg="undo custSel addSld delSld modSld sldOrd">
      <pc:chgData name="Tina Ta" userId="8b06aff0-b662-402e-a359-6cf5b674ba4d" providerId="ADAL" clId="{9F438CFB-898E-4231-A2B4-3611B51CCC0D}" dt="2024-06-04T12:48:26.302" v="2081" actId="2696"/>
      <pc:docMkLst>
        <pc:docMk/>
      </pc:docMkLst>
      <pc:sldChg chg="del">
        <pc:chgData name="Tina Ta" userId="8b06aff0-b662-402e-a359-6cf5b674ba4d" providerId="ADAL" clId="{9F438CFB-898E-4231-A2B4-3611B51CCC0D}" dt="2024-05-22T13:03:56.878" v="664" actId="47"/>
        <pc:sldMkLst>
          <pc:docMk/>
          <pc:sldMk cId="3072401458" sldId="256"/>
        </pc:sldMkLst>
      </pc:sldChg>
      <pc:sldChg chg="modSp new mod">
        <pc:chgData name="Tina Ta" userId="8b06aff0-b662-402e-a359-6cf5b674ba4d" providerId="ADAL" clId="{9F438CFB-898E-4231-A2B4-3611B51CCC0D}" dt="2024-05-30T15:56:59.404" v="2074" actId="255"/>
        <pc:sldMkLst>
          <pc:docMk/>
          <pc:sldMk cId="1025360587" sldId="257"/>
        </pc:sldMkLst>
        <pc:spChg chg="mod">
          <ac:chgData name="Tina Ta" userId="8b06aff0-b662-402e-a359-6cf5b674ba4d" providerId="ADAL" clId="{9F438CFB-898E-4231-A2B4-3611B51CCC0D}" dt="2024-05-30T15:56:59.404" v="2074" actId="255"/>
          <ac:spMkLst>
            <pc:docMk/>
            <pc:sldMk cId="1025360587" sldId="257"/>
            <ac:spMk id="2" creationId="{AD111EEC-35AE-0648-2F51-668586C0B3C3}"/>
          </ac:spMkLst>
        </pc:spChg>
        <pc:spChg chg="mod">
          <ac:chgData name="Tina Ta" userId="8b06aff0-b662-402e-a359-6cf5b674ba4d" providerId="ADAL" clId="{9F438CFB-898E-4231-A2B4-3611B51CCC0D}" dt="2024-05-22T10:31:46.600" v="21" actId="20577"/>
          <ac:spMkLst>
            <pc:docMk/>
            <pc:sldMk cId="1025360587" sldId="257"/>
            <ac:spMk id="3" creationId="{187E964C-0C4A-CBA9-17A7-46B1A2B536D5}"/>
          </ac:spMkLst>
        </pc:spChg>
      </pc:sldChg>
      <pc:sldChg chg="addSp delSp modSp new del mod">
        <pc:chgData name="Tina Ta" userId="8b06aff0-b662-402e-a359-6cf5b674ba4d" providerId="ADAL" clId="{9F438CFB-898E-4231-A2B4-3611B51CCC0D}" dt="2024-05-29T17:40:21.641" v="1122" actId="47"/>
        <pc:sldMkLst>
          <pc:docMk/>
          <pc:sldMk cId="2024118072" sldId="258"/>
        </pc:sldMkLst>
        <pc:spChg chg="mod">
          <ac:chgData name="Tina Ta" userId="8b06aff0-b662-402e-a359-6cf5b674ba4d" providerId="ADAL" clId="{9F438CFB-898E-4231-A2B4-3611B51CCC0D}" dt="2024-05-22T10:32:12.843" v="39" actId="20577"/>
          <ac:spMkLst>
            <pc:docMk/>
            <pc:sldMk cId="2024118072" sldId="258"/>
            <ac:spMk id="2" creationId="{A38501F9-40A8-DFCA-314B-BCFB3E35248D}"/>
          </ac:spMkLst>
        </pc:spChg>
        <pc:spChg chg="add del mod">
          <ac:chgData name="Tina Ta" userId="8b06aff0-b662-402e-a359-6cf5b674ba4d" providerId="ADAL" clId="{9F438CFB-898E-4231-A2B4-3611B51CCC0D}" dt="2024-05-22T10:35:00.235" v="210" actId="12084"/>
          <ac:spMkLst>
            <pc:docMk/>
            <pc:sldMk cId="2024118072" sldId="258"/>
            <ac:spMk id="3" creationId="{2B10E89F-5123-540C-4E55-5965CCCF499A}"/>
          </ac:spMkLst>
        </pc:spChg>
        <pc:graphicFrameChg chg="add mod">
          <ac:chgData name="Tina Ta" userId="8b06aff0-b662-402e-a359-6cf5b674ba4d" providerId="ADAL" clId="{9F438CFB-898E-4231-A2B4-3611B51CCC0D}" dt="2024-05-22T10:34:06.550" v="134" actId="20577"/>
          <ac:graphicFrameMkLst>
            <pc:docMk/>
            <pc:sldMk cId="2024118072" sldId="258"/>
            <ac:graphicFrameMk id="5" creationId="{CB22DED0-AC05-282B-D682-601A4EBFE8C5}"/>
          </ac:graphicFrameMkLst>
        </pc:graphicFrameChg>
        <pc:graphicFrameChg chg="add mod">
          <ac:chgData name="Tina Ta" userId="8b06aff0-b662-402e-a359-6cf5b674ba4d" providerId="ADAL" clId="{9F438CFB-898E-4231-A2B4-3611B51CCC0D}" dt="2024-05-22T10:35:00.235" v="210" actId="12084"/>
          <ac:graphicFrameMkLst>
            <pc:docMk/>
            <pc:sldMk cId="2024118072" sldId="258"/>
            <ac:graphicFrameMk id="6" creationId="{8F00941F-370C-5616-F77A-006E724D7084}"/>
          </ac:graphicFrameMkLst>
        </pc:graphicFrameChg>
      </pc:sldChg>
      <pc:sldChg chg="new del">
        <pc:chgData name="Tina Ta" userId="8b06aff0-b662-402e-a359-6cf5b674ba4d" providerId="ADAL" clId="{9F438CFB-898E-4231-A2B4-3611B51CCC0D}" dt="2024-05-22T10:30:44.907" v="2" actId="680"/>
        <pc:sldMkLst>
          <pc:docMk/>
          <pc:sldMk cId="3091552387" sldId="258"/>
        </pc:sldMkLst>
      </pc:sldChg>
      <pc:sldChg chg="addSp modSp new mod ord">
        <pc:chgData name="Tina Ta" userId="8b06aff0-b662-402e-a359-6cf5b674ba4d" providerId="ADAL" clId="{9F438CFB-898E-4231-A2B4-3611B51CCC0D}" dt="2024-05-29T17:27:12.053" v="980"/>
        <pc:sldMkLst>
          <pc:docMk/>
          <pc:sldMk cId="3084628954" sldId="259"/>
        </pc:sldMkLst>
        <pc:spChg chg="mod">
          <ac:chgData name="Tina Ta" userId="8b06aff0-b662-402e-a359-6cf5b674ba4d" providerId="ADAL" clId="{9F438CFB-898E-4231-A2B4-3611B51CCC0D}" dt="2024-05-22T10:35:28.557" v="224" actId="20577"/>
          <ac:spMkLst>
            <pc:docMk/>
            <pc:sldMk cId="3084628954" sldId="259"/>
            <ac:spMk id="2" creationId="{8A9FB0D6-9024-325E-8ADE-18161B9225EE}"/>
          </ac:spMkLst>
        </pc:spChg>
        <pc:spChg chg="mod">
          <ac:chgData name="Tina Ta" userId="8b06aff0-b662-402e-a359-6cf5b674ba4d" providerId="ADAL" clId="{9F438CFB-898E-4231-A2B4-3611B51CCC0D}" dt="2024-05-22T10:38:50.688" v="388" actId="403"/>
          <ac:spMkLst>
            <pc:docMk/>
            <pc:sldMk cId="3084628954" sldId="259"/>
            <ac:spMk id="3" creationId="{288CDCCA-9618-5B0E-29AD-AC86BF15424D}"/>
          </ac:spMkLst>
        </pc:spChg>
        <pc:spChg chg="mod">
          <ac:chgData name="Tina Ta" userId="8b06aff0-b662-402e-a359-6cf5b674ba4d" providerId="ADAL" clId="{9F438CFB-898E-4231-A2B4-3611B51CCC0D}" dt="2024-05-22T10:38:54.460" v="389" actId="403"/>
          <ac:spMkLst>
            <pc:docMk/>
            <pc:sldMk cId="3084628954" sldId="259"/>
            <ac:spMk id="4" creationId="{05E92AFD-5E14-FBAA-217F-5456C7468D46}"/>
          </ac:spMkLst>
        </pc:spChg>
        <pc:picChg chg="add mod">
          <ac:chgData name="Tina Ta" userId="8b06aff0-b662-402e-a359-6cf5b674ba4d" providerId="ADAL" clId="{9F438CFB-898E-4231-A2B4-3611B51CCC0D}" dt="2024-05-22T10:37:49.638" v="383" actId="1076"/>
          <ac:picMkLst>
            <pc:docMk/>
            <pc:sldMk cId="3084628954" sldId="259"/>
            <ac:picMk id="7" creationId="{3C91CA90-E06E-1873-2493-EE92DC7D7F91}"/>
          </ac:picMkLst>
        </pc:picChg>
        <pc:picChg chg="add mod">
          <ac:chgData name="Tina Ta" userId="8b06aff0-b662-402e-a359-6cf5b674ba4d" providerId="ADAL" clId="{9F438CFB-898E-4231-A2B4-3611B51CCC0D}" dt="2024-05-22T10:37:38.630" v="381" actId="1076"/>
          <ac:picMkLst>
            <pc:docMk/>
            <pc:sldMk cId="3084628954" sldId="259"/>
            <ac:picMk id="9" creationId="{4D459926-6630-8F76-3F23-530F10986381}"/>
          </ac:picMkLst>
        </pc:picChg>
      </pc:sldChg>
      <pc:sldChg chg="new del">
        <pc:chgData name="Tina Ta" userId="8b06aff0-b662-402e-a359-6cf5b674ba4d" providerId="ADAL" clId="{9F438CFB-898E-4231-A2B4-3611B51CCC0D}" dt="2024-05-22T10:48:15.006" v="606" actId="47"/>
        <pc:sldMkLst>
          <pc:docMk/>
          <pc:sldMk cId="3289984076" sldId="260"/>
        </pc:sldMkLst>
      </pc:sldChg>
      <pc:sldChg chg="addSp delSp modSp new mod modNotesTx">
        <pc:chgData name="Tina Ta" userId="8b06aff0-b662-402e-a359-6cf5b674ba4d" providerId="ADAL" clId="{9F438CFB-898E-4231-A2B4-3611B51CCC0D}" dt="2024-05-29T18:43:23.773" v="1629" actId="20577"/>
        <pc:sldMkLst>
          <pc:docMk/>
          <pc:sldMk cId="990161531" sldId="261"/>
        </pc:sldMkLst>
        <pc:spChg chg="mod">
          <ac:chgData name="Tina Ta" userId="8b06aff0-b662-402e-a359-6cf5b674ba4d" providerId="ADAL" clId="{9F438CFB-898E-4231-A2B4-3611B51CCC0D}" dt="2024-05-22T10:39:16.623" v="405" actId="20577"/>
          <ac:spMkLst>
            <pc:docMk/>
            <pc:sldMk cId="990161531" sldId="261"/>
            <ac:spMk id="2" creationId="{4A7BCE1C-BDF0-B9A4-A2DD-D32FABD49CAC}"/>
          </ac:spMkLst>
        </pc:spChg>
        <pc:spChg chg="del">
          <ac:chgData name="Tina Ta" userId="8b06aff0-b662-402e-a359-6cf5b674ba4d" providerId="ADAL" clId="{9F438CFB-898E-4231-A2B4-3611B51CCC0D}" dt="2024-05-22T10:38:45.574" v="387" actId="478"/>
          <ac:spMkLst>
            <pc:docMk/>
            <pc:sldMk cId="990161531" sldId="261"/>
            <ac:spMk id="3" creationId="{B15842C9-60EE-DA82-AAF5-6361547738BF}"/>
          </ac:spMkLst>
        </pc:spChg>
        <pc:graphicFrameChg chg="add mod">
          <ac:chgData name="Tina Ta" userId="8b06aff0-b662-402e-a359-6cf5b674ba4d" providerId="ADAL" clId="{9F438CFB-898E-4231-A2B4-3611B51CCC0D}" dt="2024-05-22T10:40:02.778" v="418" actId="12269"/>
          <ac:graphicFrameMkLst>
            <pc:docMk/>
            <pc:sldMk cId="990161531" sldId="261"/>
            <ac:graphicFrameMk id="5" creationId="{C18C137E-7719-EB52-4115-57CAFEC1B155}"/>
          </ac:graphicFrameMkLst>
        </pc:graphicFrameChg>
      </pc:sldChg>
      <pc:sldChg chg="addSp delSp modSp new mod modClrScheme chgLayout modNotesTx">
        <pc:chgData name="Tina Ta" userId="8b06aff0-b662-402e-a359-6cf5b674ba4d" providerId="ADAL" clId="{9F438CFB-898E-4231-A2B4-3611B51CCC0D}" dt="2024-05-29T18:43:27.245" v="1634" actId="20577"/>
        <pc:sldMkLst>
          <pc:docMk/>
          <pc:sldMk cId="1981295953" sldId="262"/>
        </pc:sldMkLst>
        <pc:spChg chg="mod">
          <ac:chgData name="Tina Ta" userId="8b06aff0-b662-402e-a359-6cf5b674ba4d" providerId="ADAL" clId="{9F438CFB-898E-4231-A2B4-3611B51CCC0D}" dt="2024-05-22T10:43:43.002" v="601" actId="1076"/>
          <ac:spMkLst>
            <pc:docMk/>
            <pc:sldMk cId="1981295953" sldId="262"/>
            <ac:spMk id="2" creationId="{D1B8B640-A40C-28F0-DE0D-2D8E3289C787}"/>
          </ac:spMkLst>
        </pc:spChg>
        <pc:spChg chg="del mod">
          <ac:chgData name="Tina Ta" userId="8b06aff0-b662-402e-a359-6cf5b674ba4d" providerId="ADAL" clId="{9F438CFB-898E-4231-A2B4-3611B51CCC0D}" dt="2024-05-22T10:41:04.906" v="570" actId="26606"/>
          <ac:spMkLst>
            <pc:docMk/>
            <pc:sldMk cId="1981295953" sldId="262"/>
            <ac:spMk id="3" creationId="{BB52BD32-572C-A3A9-03A6-064DC03481B4}"/>
          </ac:spMkLst>
        </pc:spChg>
        <pc:spChg chg="del">
          <ac:chgData name="Tina Ta" userId="8b06aff0-b662-402e-a359-6cf5b674ba4d" providerId="ADAL" clId="{9F438CFB-898E-4231-A2B4-3611B51CCC0D}" dt="2024-05-22T10:41:04.906" v="570" actId="26606"/>
          <ac:spMkLst>
            <pc:docMk/>
            <pc:sldMk cId="1981295953" sldId="262"/>
            <ac:spMk id="4" creationId="{9D48334F-156C-78B7-F9EE-16709E258628}"/>
          </ac:spMkLst>
        </pc:spChg>
        <pc:spChg chg="add del mod">
          <ac:chgData name="Tina Ta" userId="8b06aff0-b662-402e-a359-6cf5b674ba4d" providerId="ADAL" clId="{9F438CFB-898E-4231-A2B4-3611B51CCC0D}" dt="2024-05-22T10:43:31.164" v="599" actId="26606"/>
          <ac:spMkLst>
            <pc:docMk/>
            <pc:sldMk cId="1981295953" sldId="262"/>
            <ac:spMk id="10" creationId="{F58EEC68-1024-CC67-08FB-FDE8FD26043A}"/>
          </ac:spMkLst>
        </pc:spChg>
        <pc:spChg chg="add del mod">
          <ac:chgData name="Tina Ta" userId="8b06aff0-b662-402e-a359-6cf5b674ba4d" providerId="ADAL" clId="{9F438CFB-898E-4231-A2B4-3611B51CCC0D}" dt="2024-05-22T10:43:31.164" v="599" actId="26606"/>
          <ac:spMkLst>
            <pc:docMk/>
            <pc:sldMk cId="1981295953" sldId="262"/>
            <ac:spMk id="12" creationId="{ABCEA5EC-CB40-85EE-DCF8-6B75B736A253}"/>
          </ac:spMkLst>
        </pc:spChg>
        <pc:spChg chg="add del mod">
          <ac:chgData name="Tina Ta" userId="8b06aff0-b662-402e-a359-6cf5b674ba4d" providerId="ADAL" clId="{9F438CFB-898E-4231-A2B4-3611B51CCC0D}" dt="2024-05-22T10:43:35.340" v="600" actId="478"/>
          <ac:spMkLst>
            <pc:docMk/>
            <pc:sldMk cId="1981295953" sldId="262"/>
            <ac:spMk id="17" creationId="{AF013DC5-EA2F-7677-8034-F3C8265B3824}"/>
          </ac:spMkLst>
        </pc:spChg>
        <pc:spChg chg="add del mod">
          <ac:chgData name="Tina Ta" userId="8b06aff0-b662-402e-a359-6cf5b674ba4d" providerId="ADAL" clId="{9F438CFB-898E-4231-A2B4-3611B51CCC0D}" dt="2024-05-22T10:44:08.614" v="602" actId="26606"/>
          <ac:spMkLst>
            <pc:docMk/>
            <pc:sldMk cId="1981295953" sldId="262"/>
            <ac:spMk id="19" creationId="{5E459835-19BD-56C6-A3F5-7A801335B7EE}"/>
          </ac:spMkLst>
        </pc:spChg>
        <pc:spChg chg="add del">
          <ac:chgData name="Tina Ta" userId="8b06aff0-b662-402e-a359-6cf5b674ba4d" providerId="ADAL" clId="{9F438CFB-898E-4231-A2B4-3611B51CCC0D}" dt="2024-05-22T10:44:14.445" v="603" actId="478"/>
          <ac:spMkLst>
            <pc:docMk/>
            <pc:sldMk cId="1981295953" sldId="262"/>
            <ac:spMk id="24" creationId="{591A1B96-71CF-4DED-7BDA-AC931D0C6E58}"/>
          </ac:spMkLst>
        </pc:spChg>
        <pc:spChg chg="add">
          <ac:chgData name="Tina Ta" userId="8b06aff0-b662-402e-a359-6cf5b674ba4d" providerId="ADAL" clId="{9F438CFB-898E-4231-A2B4-3611B51CCC0D}" dt="2024-05-22T10:44:08.614" v="602" actId="26606"/>
          <ac:spMkLst>
            <pc:docMk/>
            <pc:sldMk cId="1981295953" sldId="262"/>
            <ac:spMk id="26" creationId="{F397B32B-92CC-CF0F-43BB-0CAEC5E98984}"/>
          </ac:spMkLst>
        </pc:spChg>
        <pc:graphicFrameChg chg="add mod modGraphic">
          <ac:chgData name="Tina Ta" userId="8b06aff0-b662-402e-a359-6cf5b674ba4d" providerId="ADAL" clId="{9F438CFB-898E-4231-A2B4-3611B51CCC0D}" dt="2024-05-22T10:44:24.533" v="604" actId="12100"/>
          <ac:graphicFrameMkLst>
            <pc:docMk/>
            <pc:sldMk cId="1981295953" sldId="262"/>
            <ac:graphicFrameMk id="6" creationId="{25CF14F3-CE0F-3983-662E-FAB6F7AC6579}"/>
          </ac:graphicFrameMkLst>
        </pc:graphicFrameChg>
      </pc:sldChg>
      <pc:sldChg chg="addSp delSp modSp new del mod modClrScheme chgLayout">
        <pc:chgData name="Tina Ta" userId="8b06aff0-b662-402e-a359-6cf5b674ba4d" providerId="ADAL" clId="{9F438CFB-898E-4231-A2B4-3611B51CCC0D}" dt="2024-05-22T10:43:08.591" v="598" actId="2696"/>
        <pc:sldMkLst>
          <pc:docMk/>
          <pc:sldMk cId="373134409" sldId="263"/>
        </pc:sldMkLst>
        <pc:spChg chg="del">
          <ac:chgData name="Tina Ta" userId="8b06aff0-b662-402e-a359-6cf5b674ba4d" providerId="ADAL" clId="{9F438CFB-898E-4231-A2B4-3611B51CCC0D}" dt="2024-05-22T10:41:51.211" v="577" actId="26606"/>
          <ac:spMkLst>
            <pc:docMk/>
            <pc:sldMk cId="373134409" sldId="263"/>
            <ac:spMk id="2" creationId="{C323ABAE-AB61-98AA-F9D9-46D3B49317D4}"/>
          </ac:spMkLst>
        </pc:spChg>
        <pc:spChg chg="del">
          <ac:chgData name="Tina Ta" userId="8b06aff0-b662-402e-a359-6cf5b674ba4d" providerId="ADAL" clId="{9F438CFB-898E-4231-A2B4-3611B51CCC0D}" dt="2024-05-22T10:41:28.319" v="574" actId="478"/>
          <ac:spMkLst>
            <pc:docMk/>
            <pc:sldMk cId="373134409" sldId="263"/>
            <ac:spMk id="3" creationId="{C491EE32-F14F-35DB-FA8B-F907D54C6694}"/>
          </ac:spMkLst>
        </pc:spChg>
        <pc:spChg chg="del">
          <ac:chgData name="Tina Ta" userId="8b06aff0-b662-402e-a359-6cf5b674ba4d" providerId="ADAL" clId="{9F438CFB-898E-4231-A2B4-3611B51CCC0D}" dt="2024-05-22T10:41:51.211" v="577" actId="26606"/>
          <ac:spMkLst>
            <pc:docMk/>
            <pc:sldMk cId="373134409" sldId="263"/>
            <ac:spMk id="4" creationId="{C9E644A7-DD6D-E8E6-6730-66B1AE6E8DCC}"/>
          </ac:spMkLst>
        </pc:spChg>
        <pc:spChg chg="add mod">
          <ac:chgData name="Tina Ta" userId="8b06aff0-b662-402e-a359-6cf5b674ba4d" providerId="ADAL" clId="{9F438CFB-898E-4231-A2B4-3611B51CCC0D}" dt="2024-05-22T10:41:51.211" v="577" actId="26606"/>
          <ac:spMkLst>
            <pc:docMk/>
            <pc:sldMk cId="373134409" sldId="263"/>
            <ac:spMk id="10" creationId="{96E48A29-727F-3115-9F3D-E95AA8C5BE57}"/>
          </ac:spMkLst>
        </pc:spChg>
        <pc:spChg chg="add mod">
          <ac:chgData name="Tina Ta" userId="8b06aff0-b662-402e-a359-6cf5b674ba4d" providerId="ADAL" clId="{9F438CFB-898E-4231-A2B4-3611B51CCC0D}" dt="2024-05-22T10:41:51.211" v="577" actId="26606"/>
          <ac:spMkLst>
            <pc:docMk/>
            <pc:sldMk cId="373134409" sldId="263"/>
            <ac:spMk id="12" creationId="{4EAE6628-8C85-E0DC-8224-C208D6FDBA50}"/>
          </ac:spMkLst>
        </pc:spChg>
        <pc:spChg chg="add mod">
          <ac:chgData name="Tina Ta" userId="8b06aff0-b662-402e-a359-6cf5b674ba4d" providerId="ADAL" clId="{9F438CFB-898E-4231-A2B4-3611B51CCC0D}" dt="2024-05-22T10:41:51.211" v="577" actId="26606"/>
          <ac:spMkLst>
            <pc:docMk/>
            <pc:sldMk cId="373134409" sldId="263"/>
            <ac:spMk id="14" creationId="{E9CFBF30-02B5-EF0B-325A-4D1BF0C5FD84}"/>
          </ac:spMkLst>
        </pc:spChg>
        <pc:graphicFrameChg chg="add mod modGraphic">
          <ac:chgData name="Tina Ta" userId="8b06aff0-b662-402e-a359-6cf5b674ba4d" providerId="ADAL" clId="{9F438CFB-898E-4231-A2B4-3611B51CCC0D}" dt="2024-05-22T10:41:51.211" v="577" actId="26606"/>
          <ac:graphicFrameMkLst>
            <pc:docMk/>
            <pc:sldMk cId="373134409" sldId="263"/>
            <ac:graphicFrameMk id="5" creationId="{D454B3EB-8D2B-F866-D4E8-9D02E8C2BB0E}"/>
          </ac:graphicFrameMkLst>
        </pc:graphicFrameChg>
      </pc:sldChg>
      <pc:sldChg chg="new del">
        <pc:chgData name="Tina Ta" userId="8b06aff0-b662-402e-a359-6cf5b674ba4d" providerId="ADAL" clId="{9F438CFB-898E-4231-A2B4-3611B51CCC0D}" dt="2024-05-22T10:48:19.984" v="608" actId="47"/>
        <pc:sldMkLst>
          <pc:docMk/>
          <pc:sldMk cId="1764651553" sldId="263"/>
        </pc:sldMkLst>
      </pc:sldChg>
      <pc:sldChg chg="modSp new mod">
        <pc:chgData name="Tina Ta" userId="8b06aff0-b662-402e-a359-6cf5b674ba4d" providerId="ADAL" clId="{9F438CFB-898E-4231-A2B4-3611B51CCC0D}" dt="2024-05-29T18:07:22.321" v="1507" actId="20577"/>
        <pc:sldMkLst>
          <pc:docMk/>
          <pc:sldMk cId="4149757863" sldId="263"/>
        </pc:sldMkLst>
        <pc:spChg chg="mod">
          <ac:chgData name="Tina Ta" userId="8b06aff0-b662-402e-a359-6cf5b674ba4d" providerId="ADAL" clId="{9F438CFB-898E-4231-A2B4-3611B51CCC0D}" dt="2024-05-29T18:07:22.321" v="1507" actId="20577"/>
          <ac:spMkLst>
            <pc:docMk/>
            <pc:sldMk cId="4149757863" sldId="263"/>
            <ac:spMk id="2" creationId="{A97EC2BC-DB42-9572-07A5-079924EBE6AF}"/>
          </ac:spMkLst>
        </pc:spChg>
        <pc:spChg chg="mod">
          <ac:chgData name="Tina Ta" userId="8b06aff0-b662-402e-a359-6cf5b674ba4d" providerId="ADAL" clId="{9F438CFB-898E-4231-A2B4-3611B51CCC0D}" dt="2024-05-22T10:49:25.103" v="642" actId="403"/>
          <ac:spMkLst>
            <pc:docMk/>
            <pc:sldMk cId="4149757863" sldId="263"/>
            <ac:spMk id="3" creationId="{F9CB7948-1771-D014-B313-2A4F7358FF5D}"/>
          </ac:spMkLst>
        </pc:spChg>
      </pc:sldChg>
      <pc:sldChg chg="modSp add mod">
        <pc:chgData name="Tina Ta" userId="8b06aff0-b662-402e-a359-6cf5b674ba4d" providerId="ADAL" clId="{9F438CFB-898E-4231-A2B4-3611B51CCC0D}" dt="2024-05-29T18:27:28.700" v="1571" actId="113"/>
        <pc:sldMkLst>
          <pc:docMk/>
          <pc:sldMk cId="1549906339" sldId="264"/>
        </pc:sldMkLst>
        <pc:spChg chg="mod">
          <ac:chgData name="Tina Ta" userId="8b06aff0-b662-402e-a359-6cf5b674ba4d" providerId="ADAL" clId="{9F438CFB-898E-4231-A2B4-3611B51CCC0D}" dt="2024-05-29T18:07:31.086" v="1532" actId="20577"/>
          <ac:spMkLst>
            <pc:docMk/>
            <pc:sldMk cId="1549906339" sldId="264"/>
            <ac:spMk id="2" creationId="{A97EC2BC-DB42-9572-07A5-079924EBE6AF}"/>
          </ac:spMkLst>
        </pc:spChg>
        <pc:spChg chg="mod">
          <ac:chgData name="Tina Ta" userId="8b06aff0-b662-402e-a359-6cf5b674ba4d" providerId="ADAL" clId="{9F438CFB-898E-4231-A2B4-3611B51CCC0D}" dt="2024-05-29T18:27:28.700" v="1571" actId="113"/>
          <ac:spMkLst>
            <pc:docMk/>
            <pc:sldMk cId="1549906339" sldId="264"/>
            <ac:spMk id="3" creationId="{F9CB7948-1771-D014-B313-2A4F7358FF5D}"/>
          </ac:spMkLst>
        </pc:spChg>
      </pc:sldChg>
      <pc:sldChg chg="addSp delSp modSp new del mod">
        <pc:chgData name="Tina Ta" userId="8b06aff0-b662-402e-a359-6cf5b674ba4d" providerId="ADAL" clId="{9F438CFB-898E-4231-A2B4-3611B51CCC0D}" dt="2024-05-22T10:44:27.611" v="605" actId="47"/>
        <pc:sldMkLst>
          <pc:docMk/>
          <pc:sldMk cId="1675881011" sldId="264"/>
        </pc:sldMkLst>
        <pc:spChg chg="mod">
          <ac:chgData name="Tina Ta" userId="8b06aff0-b662-402e-a359-6cf5b674ba4d" providerId="ADAL" clId="{9F438CFB-898E-4231-A2B4-3611B51CCC0D}" dt="2024-05-22T10:42:59.870" v="597" actId="20577"/>
          <ac:spMkLst>
            <pc:docMk/>
            <pc:sldMk cId="1675881011" sldId="264"/>
            <ac:spMk id="2" creationId="{8C0DB573-D32E-BB54-3778-55B376507656}"/>
          </ac:spMkLst>
        </pc:spChg>
        <pc:spChg chg="del">
          <ac:chgData name="Tina Ta" userId="8b06aff0-b662-402e-a359-6cf5b674ba4d" providerId="ADAL" clId="{9F438CFB-898E-4231-A2B4-3611B51CCC0D}" dt="2024-05-22T10:42:09.291" v="581" actId="478"/>
          <ac:spMkLst>
            <pc:docMk/>
            <pc:sldMk cId="1675881011" sldId="264"/>
            <ac:spMk id="3" creationId="{D7528E21-3F63-4762-8C46-89D310DF7803}"/>
          </ac:spMkLst>
        </pc:spChg>
        <pc:graphicFrameChg chg="add mod">
          <ac:chgData name="Tina Ta" userId="8b06aff0-b662-402e-a359-6cf5b674ba4d" providerId="ADAL" clId="{9F438CFB-898E-4231-A2B4-3611B51CCC0D}" dt="2024-05-22T10:42:56.441" v="589" actId="1076"/>
          <ac:graphicFrameMkLst>
            <pc:docMk/>
            <pc:sldMk cId="1675881011" sldId="264"/>
            <ac:graphicFrameMk id="5" creationId="{DDEC0A7D-AE19-30ED-954B-FE46809539A2}"/>
          </ac:graphicFrameMkLst>
        </pc:graphicFrameChg>
      </pc:sldChg>
      <pc:sldChg chg="modSp add mod">
        <pc:chgData name="Tina Ta" userId="8b06aff0-b662-402e-a359-6cf5b674ba4d" providerId="ADAL" clId="{9F438CFB-898E-4231-A2B4-3611B51CCC0D}" dt="2024-05-29T18:07:49.097" v="1561" actId="20577"/>
        <pc:sldMkLst>
          <pc:docMk/>
          <pc:sldMk cId="999230632" sldId="265"/>
        </pc:sldMkLst>
        <pc:spChg chg="mod">
          <ac:chgData name="Tina Ta" userId="8b06aff0-b662-402e-a359-6cf5b674ba4d" providerId="ADAL" clId="{9F438CFB-898E-4231-A2B4-3611B51CCC0D}" dt="2024-05-29T18:07:49.097" v="1561" actId="20577"/>
          <ac:spMkLst>
            <pc:docMk/>
            <pc:sldMk cId="999230632" sldId="265"/>
            <ac:spMk id="2" creationId="{A97EC2BC-DB42-9572-07A5-079924EBE6AF}"/>
          </ac:spMkLst>
        </pc:spChg>
        <pc:spChg chg="mod">
          <ac:chgData name="Tina Ta" userId="8b06aff0-b662-402e-a359-6cf5b674ba4d" providerId="ADAL" clId="{9F438CFB-898E-4231-A2B4-3611B51CCC0D}" dt="2024-05-22T10:49:35.050" v="646" actId="403"/>
          <ac:spMkLst>
            <pc:docMk/>
            <pc:sldMk cId="999230632" sldId="265"/>
            <ac:spMk id="3" creationId="{F9CB7948-1771-D014-B313-2A4F7358FF5D}"/>
          </ac:spMkLst>
        </pc:spChg>
      </pc:sldChg>
      <pc:sldChg chg="modSp new mod">
        <pc:chgData name="Tina Ta" userId="8b06aff0-b662-402e-a359-6cf5b674ba4d" providerId="ADAL" clId="{9F438CFB-898E-4231-A2B4-3611B51CCC0D}" dt="2024-05-22T10:50:14.867" v="663" actId="403"/>
        <pc:sldMkLst>
          <pc:docMk/>
          <pc:sldMk cId="2607489811" sldId="266"/>
        </pc:sldMkLst>
        <pc:spChg chg="mod">
          <ac:chgData name="Tina Ta" userId="8b06aff0-b662-402e-a359-6cf5b674ba4d" providerId="ADAL" clId="{9F438CFB-898E-4231-A2B4-3611B51CCC0D}" dt="2024-05-22T10:49:50.679" v="657" actId="20577"/>
          <ac:spMkLst>
            <pc:docMk/>
            <pc:sldMk cId="2607489811" sldId="266"/>
            <ac:spMk id="2" creationId="{DE38F5AC-6B20-1767-3906-792F3CA7C6B0}"/>
          </ac:spMkLst>
        </pc:spChg>
        <pc:spChg chg="mod">
          <ac:chgData name="Tina Ta" userId="8b06aff0-b662-402e-a359-6cf5b674ba4d" providerId="ADAL" clId="{9F438CFB-898E-4231-A2B4-3611B51CCC0D}" dt="2024-05-22T10:50:14.867" v="663" actId="403"/>
          <ac:spMkLst>
            <pc:docMk/>
            <pc:sldMk cId="2607489811" sldId="266"/>
            <ac:spMk id="3" creationId="{F555D0DD-59A3-6737-E157-046C63C29910}"/>
          </ac:spMkLst>
        </pc:spChg>
      </pc:sldChg>
      <pc:sldChg chg="addSp delSp modSp new mod ord">
        <pc:chgData name="Tina Ta" userId="8b06aff0-b662-402e-a359-6cf5b674ba4d" providerId="ADAL" clId="{9F438CFB-898E-4231-A2B4-3611B51CCC0D}" dt="2024-05-29T18:50:25.984" v="1702" actId="20577"/>
        <pc:sldMkLst>
          <pc:docMk/>
          <pc:sldMk cId="3277905001" sldId="267"/>
        </pc:sldMkLst>
        <pc:spChg chg="mod">
          <ac:chgData name="Tina Ta" userId="8b06aff0-b662-402e-a359-6cf5b674ba4d" providerId="ADAL" clId="{9F438CFB-898E-4231-A2B4-3611B51CCC0D}" dt="2024-05-29T18:50:25.984" v="1702" actId="20577"/>
          <ac:spMkLst>
            <pc:docMk/>
            <pc:sldMk cId="3277905001" sldId="267"/>
            <ac:spMk id="2" creationId="{66D57130-3BD9-44DA-244A-69E193056995}"/>
          </ac:spMkLst>
        </pc:spChg>
        <pc:spChg chg="del">
          <ac:chgData name="Tina Ta" userId="8b06aff0-b662-402e-a359-6cf5b674ba4d" providerId="ADAL" clId="{9F438CFB-898E-4231-A2B4-3611B51CCC0D}" dt="2024-05-29T18:05:10.255" v="1479"/>
          <ac:spMkLst>
            <pc:docMk/>
            <pc:sldMk cId="3277905001" sldId="267"/>
            <ac:spMk id="3" creationId="{5AFE34C7-3AC2-4DF8-C312-515BD71410F4}"/>
          </ac:spMkLst>
        </pc:spChg>
        <pc:spChg chg="add mod">
          <ac:chgData name="Tina Ta" userId="8b06aff0-b662-402e-a359-6cf5b674ba4d" providerId="ADAL" clId="{9F438CFB-898E-4231-A2B4-3611B51CCC0D}" dt="2024-05-29T18:50:19.704" v="1691" actId="948"/>
          <ac:spMkLst>
            <pc:docMk/>
            <pc:sldMk cId="3277905001" sldId="267"/>
            <ac:spMk id="5" creationId="{FE334CEC-6FB1-3FD3-B6DE-F26BF6CFFEA1}"/>
          </ac:spMkLst>
        </pc:spChg>
      </pc:sldChg>
      <pc:sldChg chg="new del modNotesTx">
        <pc:chgData name="Tina Ta" userId="8b06aff0-b662-402e-a359-6cf5b674ba4d" providerId="ADAL" clId="{9F438CFB-898E-4231-A2B4-3611B51CCC0D}" dt="2024-05-29T17:24:35.109" v="739" actId="47"/>
        <pc:sldMkLst>
          <pc:docMk/>
          <pc:sldMk cId="3821630942" sldId="268"/>
        </pc:sldMkLst>
      </pc:sldChg>
      <pc:sldChg chg="addSp delSp modSp add mod">
        <pc:chgData name="Tina Ta" userId="8b06aff0-b662-402e-a359-6cf5b674ba4d" providerId="ADAL" clId="{9F438CFB-898E-4231-A2B4-3611B51CCC0D}" dt="2024-05-29T18:55:46.701" v="1752" actId="1076"/>
        <pc:sldMkLst>
          <pc:docMk/>
          <pc:sldMk cId="3723714062" sldId="279"/>
        </pc:sldMkLst>
        <pc:spChg chg="add del mod">
          <ac:chgData name="Tina Ta" userId="8b06aff0-b662-402e-a359-6cf5b674ba4d" providerId="ADAL" clId="{9F438CFB-898E-4231-A2B4-3611B51CCC0D}" dt="2024-05-29T17:24:22.256" v="737" actId="478"/>
          <ac:spMkLst>
            <pc:docMk/>
            <pc:sldMk cId="3723714062" sldId="279"/>
            <ac:spMk id="4" creationId="{5A594D23-88B6-AC93-CD82-39E23345B9EC}"/>
          </ac:spMkLst>
        </pc:spChg>
        <pc:spChg chg="add mod">
          <ac:chgData name="Tina Ta" userId="8b06aff0-b662-402e-a359-6cf5b674ba4d" providerId="ADAL" clId="{9F438CFB-898E-4231-A2B4-3611B51CCC0D}" dt="2024-05-29T18:52:19.004" v="1740" actId="20577"/>
          <ac:spMkLst>
            <pc:docMk/>
            <pc:sldMk cId="3723714062" sldId="279"/>
            <ac:spMk id="6" creationId="{E2189C2C-D868-DF0F-A9D1-A2D146902C1C}"/>
          </ac:spMkLst>
        </pc:spChg>
        <pc:spChg chg="mod">
          <ac:chgData name="Tina Ta" userId="8b06aff0-b662-402e-a359-6cf5b674ba4d" providerId="ADAL" clId="{9F438CFB-898E-4231-A2B4-3611B51CCC0D}" dt="2024-05-29T17:21:58.573" v="724" actId="20577"/>
          <ac:spMkLst>
            <pc:docMk/>
            <pc:sldMk cId="3723714062" sldId="279"/>
            <ac:spMk id="7" creationId="{024CB6B9-7E9B-FD7B-336C-AFFBC8A1EF82}"/>
          </ac:spMkLst>
        </pc:spChg>
        <pc:picChg chg="add del mod">
          <ac:chgData name="Tina Ta" userId="8b06aff0-b662-402e-a359-6cf5b674ba4d" providerId="ADAL" clId="{9F438CFB-898E-4231-A2B4-3611B51CCC0D}" dt="2024-05-29T18:52:23.438" v="1741" actId="478"/>
          <ac:picMkLst>
            <pc:docMk/>
            <pc:sldMk cId="3723714062" sldId="279"/>
            <ac:picMk id="5" creationId="{53859A0A-78D6-94A2-44F3-74DF32D28095}"/>
          </ac:picMkLst>
        </pc:picChg>
        <pc:picChg chg="add mod modCrop">
          <ac:chgData name="Tina Ta" userId="8b06aff0-b662-402e-a359-6cf5b674ba4d" providerId="ADAL" clId="{9F438CFB-898E-4231-A2B4-3611B51CCC0D}" dt="2024-05-29T18:55:46.701" v="1752" actId="1076"/>
          <ac:picMkLst>
            <pc:docMk/>
            <pc:sldMk cId="3723714062" sldId="279"/>
            <ac:picMk id="10" creationId="{5F9AA2F2-72D2-CA0D-9C16-98A56CDE3277}"/>
          </ac:picMkLst>
        </pc:picChg>
        <pc:picChg chg="del mod">
          <ac:chgData name="Tina Ta" userId="8b06aff0-b662-402e-a359-6cf5b674ba4d" providerId="ADAL" clId="{9F438CFB-898E-4231-A2B4-3611B51CCC0D}" dt="2024-05-29T17:24:17.282" v="736" actId="478"/>
          <ac:picMkLst>
            <pc:docMk/>
            <pc:sldMk cId="3723714062" sldId="279"/>
            <ac:picMk id="18" creationId="{4F2C0C14-220C-52F8-549F-D8FA794FA1CC}"/>
          </ac:picMkLst>
        </pc:picChg>
        <pc:picChg chg="add mod">
          <ac:chgData name="Tina Ta" userId="8b06aff0-b662-402e-a359-6cf5b674ba4d" providerId="ADAL" clId="{9F438CFB-898E-4231-A2B4-3611B51CCC0D}" dt="2024-05-29T17:24:15.434" v="735" actId="167"/>
          <ac:picMkLst>
            <pc:docMk/>
            <pc:sldMk cId="3723714062" sldId="279"/>
            <ac:picMk id="1026" creationId="{EA19115C-81F6-6AD6-9C3E-B4E9AFD9FC75}"/>
          </ac:picMkLst>
        </pc:picChg>
      </pc:sldChg>
      <pc:sldChg chg="modSp add mod">
        <pc:chgData name="Tina Ta" userId="8b06aff0-b662-402e-a359-6cf5b674ba4d" providerId="ADAL" clId="{9F438CFB-898E-4231-A2B4-3611B51CCC0D}" dt="2024-05-29T19:01:45.061" v="1830" actId="20577"/>
        <pc:sldMkLst>
          <pc:docMk/>
          <pc:sldMk cId="1064020875" sldId="283"/>
        </pc:sldMkLst>
        <pc:spChg chg="mod">
          <ac:chgData name="Tina Ta" userId="8b06aff0-b662-402e-a359-6cf5b674ba4d" providerId="ADAL" clId="{9F438CFB-898E-4231-A2B4-3611B51CCC0D}" dt="2024-05-29T19:01:45.061" v="1830" actId="20577"/>
          <ac:spMkLst>
            <pc:docMk/>
            <pc:sldMk cId="1064020875" sldId="283"/>
            <ac:spMk id="3" creationId="{3E9A666F-2901-DFD0-5DA7-3698CF54938E}"/>
          </ac:spMkLst>
        </pc:spChg>
      </pc:sldChg>
      <pc:sldChg chg="modSp add mod">
        <pc:chgData name="Tina Ta" userId="8b06aff0-b662-402e-a359-6cf5b674ba4d" providerId="ADAL" clId="{9F438CFB-898E-4231-A2B4-3611B51CCC0D}" dt="2024-05-29T17:26:42.223" v="978" actId="20577"/>
        <pc:sldMkLst>
          <pc:docMk/>
          <pc:sldMk cId="2880460278" sldId="290"/>
        </pc:sldMkLst>
        <pc:spChg chg="mod">
          <ac:chgData name="Tina Ta" userId="8b06aff0-b662-402e-a359-6cf5b674ba4d" providerId="ADAL" clId="{9F438CFB-898E-4231-A2B4-3611B51CCC0D}" dt="2024-05-29T17:26:42.223" v="978" actId="20577"/>
          <ac:spMkLst>
            <pc:docMk/>
            <pc:sldMk cId="2880460278" sldId="290"/>
            <ac:spMk id="2" creationId="{324FB585-432C-390E-210B-51ED6F1C85CC}"/>
          </ac:spMkLst>
        </pc:spChg>
      </pc:sldChg>
      <pc:sldChg chg="add">
        <pc:chgData name="Tina Ta" userId="8b06aff0-b662-402e-a359-6cf5b674ba4d" providerId="ADAL" clId="{9F438CFB-898E-4231-A2B4-3611B51CCC0D}" dt="2024-05-29T17:24:32.128" v="738"/>
        <pc:sldMkLst>
          <pc:docMk/>
          <pc:sldMk cId="2717371128" sldId="291"/>
        </pc:sldMkLst>
      </pc:sldChg>
      <pc:sldChg chg="delSp add setBg delDesignElem">
        <pc:chgData name="Tina Ta" userId="8b06aff0-b662-402e-a359-6cf5b674ba4d" providerId="ADAL" clId="{9F438CFB-898E-4231-A2B4-3611B51CCC0D}" dt="2024-06-04T12:46:19.432" v="2080"/>
        <pc:sldMkLst>
          <pc:docMk/>
          <pc:sldMk cId="927771743" sldId="292"/>
        </pc:sldMkLst>
        <pc:spChg chg="del">
          <ac:chgData name="Tina Ta" userId="8b06aff0-b662-402e-a359-6cf5b674ba4d" providerId="ADAL" clId="{9F438CFB-898E-4231-A2B4-3611B51CCC0D}" dt="2024-06-04T12:46:19.432" v="2080"/>
          <ac:spMkLst>
            <pc:docMk/>
            <pc:sldMk cId="927771743" sldId="292"/>
            <ac:spMk id="11" creationId="{EDDBB197-D710-4A4F-A9CA-FD2177498BE8}"/>
          </ac:spMkLst>
        </pc:spChg>
        <pc:spChg chg="del">
          <ac:chgData name="Tina Ta" userId="8b06aff0-b662-402e-a359-6cf5b674ba4d" providerId="ADAL" clId="{9F438CFB-898E-4231-A2B4-3611B51CCC0D}" dt="2024-06-04T12:46:19.432" v="2080"/>
          <ac:spMkLst>
            <pc:docMk/>
            <pc:sldMk cId="927771743" sldId="292"/>
            <ac:spMk id="13" creationId="{975D1CFA-2CDB-4B64-BD9F-85744E8DA12F}"/>
          </ac:spMkLst>
        </pc:spChg>
        <pc:grpChg chg="del">
          <ac:chgData name="Tina Ta" userId="8b06aff0-b662-402e-a359-6cf5b674ba4d" providerId="ADAL" clId="{9F438CFB-898E-4231-A2B4-3611B51CCC0D}" dt="2024-06-04T12:46:19.432" v="2080"/>
          <ac:grpSpMkLst>
            <pc:docMk/>
            <pc:sldMk cId="927771743" sldId="292"/>
            <ac:grpSpMk id="15" creationId="{25EE5136-01F1-466C-962D-BA9B4C6757AA}"/>
          </ac:grpSpMkLst>
        </pc:grpChg>
      </pc:sldChg>
      <pc:sldChg chg="delSp modSp add del mod">
        <pc:chgData name="Tina Ta" userId="8b06aff0-b662-402e-a359-6cf5b674ba4d" providerId="ADAL" clId="{9F438CFB-898E-4231-A2B4-3611B51CCC0D}" dt="2024-05-29T17:39:45.340" v="1108" actId="47"/>
        <pc:sldMkLst>
          <pc:docMk/>
          <pc:sldMk cId="1170087225" sldId="292"/>
        </pc:sldMkLst>
        <pc:spChg chg="del mod">
          <ac:chgData name="Tina Ta" userId="8b06aff0-b662-402e-a359-6cf5b674ba4d" providerId="ADAL" clId="{9F438CFB-898E-4231-A2B4-3611B51CCC0D}" dt="2024-05-29T17:38:07.460" v="1010" actId="478"/>
          <ac:spMkLst>
            <pc:docMk/>
            <pc:sldMk cId="1170087225" sldId="292"/>
            <ac:spMk id="8" creationId="{85161DEA-507A-4F0F-A7D1-1189FC06CB79}"/>
          </ac:spMkLst>
        </pc:spChg>
        <pc:spChg chg="del">
          <ac:chgData name="Tina Ta" userId="8b06aff0-b662-402e-a359-6cf5b674ba4d" providerId="ADAL" clId="{9F438CFB-898E-4231-A2B4-3611B51CCC0D}" dt="2024-05-29T17:37:35.672" v="982" actId="478"/>
          <ac:spMkLst>
            <pc:docMk/>
            <pc:sldMk cId="1170087225" sldId="292"/>
            <ac:spMk id="9" creationId="{54E5194B-4F0F-4308-AFF5-C3CE3AC4161C}"/>
          </ac:spMkLst>
        </pc:spChg>
        <pc:spChg chg="mod">
          <ac:chgData name="Tina Ta" userId="8b06aff0-b662-402e-a359-6cf5b674ba4d" providerId="ADAL" clId="{9F438CFB-898E-4231-A2B4-3611B51CCC0D}" dt="2024-05-29T17:38:16.143" v="1039" actId="1036"/>
          <ac:spMkLst>
            <pc:docMk/>
            <pc:sldMk cId="1170087225" sldId="292"/>
            <ac:spMk id="13" creationId="{FBFB6D02-0618-43DC-9AB1-B20A499E49A3}"/>
          </ac:spMkLst>
        </pc:spChg>
        <pc:spChg chg="mod">
          <ac:chgData name="Tina Ta" userId="8b06aff0-b662-402e-a359-6cf5b674ba4d" providerId="ADAL" clId="{9F438CFB-898E-4231-A2B4-3611B51CCC0D}" dt="2024-05-29T17:38:16.143" v="1039" actId="1036"/>
          <ac:spMkLst>
            <pc:docMk/>
            <pc:sldMk cId="1170087225" sldId="292"/>
            <ac:spMk id="15" creationId="{E85FCE1B-3D70-446D-856D-131E851BB560}"/>
          </ac:spMkLst>
        </pc:spChg>
        <pc:spChg chg="mod">
          <ac:chgData name="Tina Ta" userId="8b06aff0-b662-402e-a359-6cf5b674ba4d" providerId="ADAL" clId="{9F438CFB-898E-4231-A2B4-3611B51CCC0D}" dt="2024-05-29T17:38:16.143" v="1039" actId="1036"/>
          <ac:spMkLst>
            <pc:docMk/>
            <pc:sldMk cId="1170087225" sldId="292"/>
            <ac:spMk id="19" creationId="{35C3BD99-60DE-4D7C-BBEE-0FC9D0B43295}"/>
          </ac:spMkLst>
        </pc:spChg>
        <pc:spChg chg="del mod">
          <ac:chgData name="Tina Ta" userId="8b06aff0-b662-402e-a359-6cf5b674ba4d" providerId="ADAL" clId="{9F438CFB-898E-4231-A2B4-3611B51CCC0D}" dt="2024-05-29T17:37:37.610" v="984" actId="478"/>
          <ac:spMkLst>
            <pc:docMk/>
            <pc:sldMk cId="1170087225" sldId="292"/>
            <ac:spMk id="20" creationId="{A236042C-99A7-4FE4-AE7F-E06DB336C193}"/>
          </ac:spMkLst>
        </pc:spChg>
        <pc:spChg chg="del">
          <ac:chgData name="Tina Ta" userId="8b06aff0-b662-402e-a359-6cf5b674ba4d" providerId="ADAL" clId="{9F438CFB-898E-4231-A2B4-3611B51CCC0D}" dt="2024-05-29T17:37:38.871" v="985" actId="478"/>
          <ac:spMkLst>
            <pc:docMk/>
            <pc:sldMk cId="1170087225" sldId="292"/>
            <ac:spMk id="22" creationId="{FA5E1DCD-B12E-41B5-9243-507F0F83BFB7}"/>
          </ac:spMkLst>
        </pc:spChg>
        <pc:spChg chg="mod">
          <ac:chgData name="Tina Ta" userId="8b06aff0-b662-402e-a359-6cf5b674ba4d" providerId="ADAL" clId="{9F438CFB-898E-4231-A2B4-3611B51CCC0D}" dt="2024-05-29T17:38:16.143" v="1039" actId="1036"/>
          <ac:spMkLst>
            <pc:docMk/>
            <pc:sldMk cId="1170087225" sldId="292"/>
            <ac:spMk id="25" creationId="{B11AAD74-8B2B-4E66-82FA-25C0C54DDFD0}"/>
          </ac:spMkLst>
        </pc:spChg>
      </pc:sldChg>
      <pc:sldChg chg="addSp delSp modSp add mod modNotesTx">
        <pc:chgData name="Tina Ta" userId="8b06aff0-b662-402e-a359-6cf5b674ba4d" providerId="ADAL" clId="{9F438CFB-898E-4231-A2B4-3611B51CCC0D}" dt="2024-05-30T12:58:48.484" v="1842" actId="1037"/>
        <pc:sldMkLst>
          <pc:docMk/>
          <pc:sldMk cId="1215320987" sldId="293"/>
        </pc:sldMkLst>
        <pc:spChg chg="mod">
          <ac:chgData name="Tina Ta" userId="8b06aff0-b662-402e-a359-6cf5b674ba4d" providerId="ADAL" clId="{9F438CFB-898E-4231-A2B4-3611B51CCC0D}" dt="2024-05-29T17:38:23.506" v="1048" actId="20577"/>
          <ac:spMkLst>
            <pc:docMk/>
            <pc:sldMk cId="1215320987" sldId="293"/>
            <ac:spMk id="2" creationId="{8A9FB0D6-9024-325E-8ADE-18161B9225EE}"/>
          </ac:spMkLst>
        </pc:spChg>
        <pc:spChg chg="del mod">
          <ac:chgData name="Tina Ta" userId="8b06aff0-b662-402e-a359-6cf5b674ba4d" providerId="ADAL" clId="{9F438CFB-898E-4231-A2B4-3611B51CCC0D}" dt="2024-05-29T17:38:27.360" v="1051" actId="478"/>
          <ac:spMkLst>
            <pc:docMk/>
            <pc:sldMk cId="1215320987" sldId="293"/>
            <ac:spMk id="3" creationId="{288CDCCA-9618-5B0E-29AD-AC86BF15424D}"/>
          </ac:spMkLst>
        </pc:spChg>
        <pc:spChg chg="del mod">
          <ac:chgData name="Tina Ta" userId="8b06aff0-b662-402e-a359-6cf5b674ba4d" providerId="ADAL" clId="{9F438CFB-898E-4231-A2B4-3611B51CCC0D}" dt="2024-05-29T17:38:29.171" v="1053" actId="478"/>
          <ac:spMkLst>
            <pc:docMk/>
            <pc:sldMk cId="1215320987" sldId="293"/>
            <ac:spMk id="4" creationId="{05E92AFD-5E14-FBAA-217F-5456C7468D46}"/>
          </ac:spMkLst>
        </pc:spChg>
        <pc:spChg chg="add del mod">
          <ac:chgData name="Tina Ta" userId="8b06aff0-b662-402e-a359-6cf5b674ba4d" providerId="ADAL" clId="{9F438CFB-898E-4231-A2B4-3611B51CCC0D}" dt="2024-05-29T17:38:39.110" v="1056" actId="478"/>
          <ac:spMkLst>
            <pc:docMk/>
            <pc:sldMk cId="1215320987" sldId="293"/>
            <ac:spMk id="8" creationId="{8DA234DE-953D-E671-50A5-B0C365AD6C37}"/>
          </ac:spMkLst>
        </pc:spChg>
        <pc:spChg chg="add del mod">
          <ac:chgData name="Tina Ta" userId="8b06aff0-b662-402e-a359-6cf5b674ba4d" providerId="ADAL" clId="{9F438CFB-898E-4231-A2B4-3611B51CCC0D}" dt="2024-05-29T17:38:36.420" v="1054" actId="478"/>
          <ac:spMkLst>
            <pc:docMk/>
            <pc:sldMk cId="1215320987" sldId="293"/>
            <ac:spMk id="11" creationId="{4E7C31D9-51AF-D3AC-254D-C84FB09EAA27}"/>
          </ac:spMkLst>
        </pc:spChg>
        <pc:spChg chg="add mod">
          <ac:chgData name="Tina Ta" userId="8b06aff0-b662-402e-a359-6cf5b674ba4d" providerId="ADAL" clId="{9F438CFB-898E-4231-A2B4-3611B51CCC0D}" dt="2024-05-29T18:02:37.425" v="1434" actId="1076"/>
          <ac:spMkLst>
            <pc:docMk/>
            <pc:sldMk cId="1215320987" sldId="293"/>
            <ac:spMk id="12" creationId="{48C6B7F2-49E2-A3D4-16C1-909C4B86CB76}"/>
          </ac:spMkLst>
        </pc:spChg>
        <pc:spChg chg="add mod">
          <ac:chgData name="Tina Ta" userId="8b06aff0-b662-402e-a359-6cf5b674ba4d" providerId="ADAL" clId="{9F438CFB-898E-4231-A2B4-3611B51CCC0D}" dt="2024-05-29T18:02:24.313" v="1428" actId="113"/>
          <ac:spMkLst>
            <pc:docMk/>
            <pc:sldMk cId="1215320987" sldId="293"/>
            <ac:spMk id="13" creationId="{A70EB271-F111-E021-E0EA-3102E5F50D08}"/>
          </ac:spMkLst>
        </pc:spChg>
        <pc:spChg chg="add mod">
          <ac:chgData name="Tina Ta" userId="8b06aff0-b662-402e-a359-6cf5b674ba4d" providerId="ADAL" clId="{9F438CFB-898E-4231-A2B4-3611B51CCC0D}" dt="2024-05-30T12:58:40.468" v="1839" actId="20577"/>
          <ac:spMkLst>
            <pc:docMk/>
            <pc:sldMk cId="1215320987" sldId="293"/>
            <ac:spMk id="14" creationId="{B21E1F83-5DA7-2AA0-6655-C0CC50DCFC50}"/>
          </ac:spMkLst>
        </pc:spChg>
        <pc:spChg chg="add mod">
          <ac:chgData name="Tina Ta" userId="8b06aff0-b662-402e-a359-6cf5b674ba4d" providerId="ADAL" clId="{9F438CFB-898E-4231-A2B4-3611B51CCC0D}" dt="2024-05-30T12:58:48.484" v="1842" actId="1037"/>
          <ac:spMkLst>
            <pc:docMk/>
            <pc:sldMk cId="1215320987" sldId="293"/>
            <ac:spMk id="15" creationId="{91EFE62A-AA9A-7948-4AD5-67049228DC92}"/>
          </ac:spMkLst>
        </pc:spChg>
        <pc:graphicFrameChg chg="add mod modGraphic">
          <ac:chgData name="Tina Ta" userId="8b06aff0-b662-402e-a359-6cf5b674ba4d" providerId="ADAL" clId="{9F438CFB-898E-4231-A2B4-3611B51CCC0D}" dt="2024-05-29T18:02:02.745" v="1426" actId="404"/>
          <ac:graphicFrameMkLst>
            <pc:docMk/>
            <pc:sldMk cId="1215320987" sldId="293"/>
            <ac:graphicFrameMk id="16" creationId="{43B7E5B3-BC39-9387-B929-B2622BAFA8CF}"/>
          </ac:graphicFrameMkLst>
        </pc:graphicFrameChg>
        <pc:graphicFrameChg chg="add del modGraphic">
          <ac:chgData name="Tina Ta" userId="8b06aff0-b662-402e-a359-6cf5b674ba4d" providerId="ADAL" clId="{9F438CFB-898E-4231-A2B4-3611B51CCC0D}" dt="2024-05-29T17:56:56.803" v="1250" actId="478"/>
          <ac:graphicFrameMkLst>
            <pc:docMk/>
            <pc:sldMk cId="1215320987" sldId="293"/>
            <ac:graphicFrameMk id="17" creationId="{947033A1-F189-E2DE-FD83-61B5A62C101F}"/>
          </ac:graphicFrameMkLst>
        </pc:graphicFrameChg>
        <pc:picChg chg="del">
          <ac:chgData name="Tina Ta" userId="8b06aff0-b662-402e-a359-6cf5b674ba4d" providerId="ADAL" clId="{9F438CFB-898E-4231-A2B4-3611B51CCC0D}" dt="2024-05-29T17:38:37.613" v="1055" actId="478"/>
          <ac:picMkLst>
            <pc:docMk/>
            <pc:sldMk cId="1215320987" sldId="293"/>
            <ac:picMk id="7" creationId="{3C91CA90-E06E-1873-2493-EE92DC7D7F91}"/>
          </ac:picMkLst>
        </pc:picChg>
        <pc:picChg chg="del">
          <ac:chgData name="Tina Ta" userId="8b06aff0-b662-402e-a359-6cf5b674ba4d" providerId="ADAL" clId="{9F438CFB-898E-4231-A2B4-3611B51CCC0D}" dt="2024-05-29T17:38:25.476" v="1049" actId="478"/>
          <ac:picMkLst>
            <pc:docMk/>
            <pc:sldMk cId="1215320987" sldId="293"/>
            <ac:picMk id="9" creationId="{4D459926-6630-8F76-3F23-530F10986381}"/>
          </ac:picMkLst>
        </pc:picChg>
      </pc:sldChg>
      <pc:sldChg chg="modSp new mod ord">
        <pc:chgData name="Tina Ta" userId="8b06aff0-b662-402e-a359-6cf5b674ba4d" providerId="ADAL" clId="{9F438CFB-898E-4231-A2B4-3611B51CCC0D}" dt="2024-05-30T16:05:35.553" v="2078" actId="20577"/>
        <pc:sldMkLst>
          <pc:docMk/>
          <pc:sldMk cId="2433775626" sldId="294"/>
        </pc:sldMkLst>
        <pc:spChg chg="mod">
          <ac:chgData name="Tina Ta" userId="8b06aff0-b662-402e-a359-6cf5b674ba4d" providerId="ADAL" clId="{9F438CFB-898E-4231-A2B4-3611B51CCC0D}" dt="2024-05-29T17:40:03.542" v="1120" actId="20577"/>
          <ac:spMkLst>
            <pc:docMk/>
            <pc:sldMk cId="2433775626" sldId="294"/>
            <ac:spMk id="2" creationId="{437B4CAD-688F-13FB-A8FA-4C1EB8B7A900}"/>
          </ac:spMkLst>
        </pc:spChg>
        <pc:spChg chg="mod">
          <ac:chgData name="Tina Ta" userId="8b06aff0-b662-402e-a359-6cf5b674ba4d" providerId="ADAL" clId="{9F438CFB-898E-4231-A2B4-3611B51CCC0D}" dt="2024-05-30T16:05:35.553" v="2078" actId="20577"/>
          <ac:spMkLst>
            <pc:docMk/>
            <pc:sldMk cId="2433775626" sldId="294"/>
            <ac:spMk id="3" creationId="{E9C88451-CC73-F189-5969-9608E4A2A530}"/>
          </ac:spMkLst>
        </pc:spChg>
      </pc:sldChg>
      <pc:sldChg chg="delSp modSp new del mod">
        <pc:chgData name="Tina Ta" userId="8b06aff0-b662-402e-a359-6cf5b674ba4d" providerId="ADAL" clId="{9F438CFB-898E-4231-A2B4-3611B51CCC0D}" dt="2024-06-04T12:48:26.302" v="2081" actId="2696"/>
        <pc:sldMkLst>
          <pc:docMk/>
          <pc:sldMk cId="2285630955" sldId="295"/>
        </pc:sldMkLst>
        <pc:spChg chg="mod">
          <ac:chgData name="Tina Ta" userId="8b06aff0-b662-402e-a359-6cf5b674ba4d" providerId="ADAL" clId="{9F438CFB-898E-4231-A2B4-3611B51CCC0D}" dt="2024-05-30T14:57:27.121" v="2043" actId="20577"/>
          <ac:spMkLst>
            <pc:docMk/>
            <pc:sldMk cId="2285630955" sldId="295"/>
            <ac:spMk id="2" creationId="{4B23FEC6-20AD-48C9-7BE4-E35E688FAB28}"/>
          </ac:spMkLst>
        </pc:spChg>
        <pc:spChg chg="del">
          <ac:chgData name="Tina Ta" userId="8b06aff0-b662-402e-a359-6cf5b674ba4d" providerId="ADAL" clId="{9F438CFB-898E-4231-A2B4-3611B51CCC0D}" dt="2024-05-29T18:38:39.173" v="1579" actId="478"/>
          <ac:spMkLst>
            <pc:docMk/>
            <pc:sldMk cId="2285630955" sldId="295"/>
            <ac:spMk id="3" creationId="{E4D5853A-E78F-479C-C2E4-63F64034D739}"/>
          </ac:spMkLst>
        </pc:spChg>
        <pc:spChg chg="mod">
          <ac:chgData name="Tina Ta" userId="8b06aff0-b662-402e-a359-6cf5b674ba4d" providerId="ADAL" clId="{9F438CFB-898E-4231-A2B4-3611B51CCC0D}" dt="2024-05-30T14:57:47.431" v="2056" actId="1036"/>
          <ac:spMkLst>
            <pc:docMk/>
            <pc:sldMk cId="2285630955" sldId="295"/>
            <ac:spMk id="4" creationId="{A82A307B-40EE-3196-C14C-F7AA3B5D5893}"/>
          </ac:spMkLst>
        </pc:spChg>
      </pc:sldChg>
      <pc:sldMasterChg chg="delSldLayout">
        <pc:chgData name="Tina Ta" userId="8b06aff0-b662-402e-a359-6cf5b674ba4d" providerId="ADAL" clId="{9F438CFB-898E-4231-A2B4-3611B51CCC0D}" dt="2024-05-29T17:39:45.340" v="1108" actId="47"/>
        <pc:sldMasterMkLst>
          <pc:docMk/>
          <pc:sldMasterMk cId="321384488" sldId="2147483648"/>
        </pc:sldMasterMkLst>
        <pc:sldLayoutChg chg="del">
          <pc:chgData name="Tina Ta" userId="8b06aff0-b662-402e-a359-6cf5b674ba4d" providerId="ADAL" clId="{9F438CFB-898E-4231-A2B4-3611B51CCC0D}" dt="2024-05-29T17:39:45.340" v="1108" actId="47"/>
          <pc:sldLayoutMkLst>
            <pc:docMk/>
            <pc:sldMasterMk cId="321384488" sldId="2147483648"/>
            <pc:sldLayoutMk cId="3435235399" sldId="2147483675"/>
          </pc:sldLayoutMkLst>
        </pc:sldLayoutChg>
      </pc:sldMasterChg>
    </pc:docChg>
  </pc:docChgLst>
  <pc:docChgLst>
    <pc:chgData name="Britta Magnuson" userId="056f2ff9-d77b-4ca5-a7c2-169528684bcc" providerId="ADAL" clId="{D19D653D-7C34-4338-9B9D-0A0972A35387}"/>
    <pc:docChg chg="delSld modSld">
      <pc:chgData name="Britta Magnuson" userId="056f2ff9-d77b-4ca5-a7c2-169528684bcc" providerId="ADAL" clId="{D19D653D-7C34-4338-9B9D-0A0972A35387}" dt="2024-05-30T11:32:00.217" v="104" actId="20577"/>
      <pc:docMkLst>
        <pc:docMk/>
      </pc:docMkLst>
      <pc:sldChg chg="modNotesTx">
        <pc:chgData name="Britta Magnuson" userId="056f2ff9-d77b-4ca5-a7c2-169528684bcc" providerId="ADAL" clId="{D19D653D-7C34-4338-9B9D-0A0972A35387}" dt="2024-05-29T18:42:00.952" v="5" actId="20577"/>
        <pc:sldMkLst>
          <pc:docMk/>
          <pc:sldMk cId="3084628954" sldId="259"/>
        </pc:sldMkLst>
      </pc:sldChg>
      <pc:sldChg chg="modSp mod">
        <pc:chgData name="Britta Magnuson" userId="056f2ff9-d77b-4ca5-a7c2-169528684bcc" providerId="ADAL" clId="{D19D653D-7C34-4338-9B9D-0A0972A35387}" dt="2024-05-30T11:31:47.775" v="100" actId="20577"/>
        <pc:sldMkLst>
          <pc:docMk/>
          <pc:sldMk cId="4149757863" sldId="263"/>
        </pc:sldMkLst>
        <pc:spChg chg="mod">
          <ac:chgData name="Britta Magnuson" userId="056f2ff9-d77b-4ca5-a7c2-169528684bcc" providerId="ADAL" clId="{D19D653D-7C34-4338-9B9D-0A0972A35387}" dt="2024-05-30T11:31:47.775" v="100" actId="20577"/>
          <ac:spMkLst>
            <pc:docMk/>
            <pc:sldMk cId="4149757863" sldId="263"/>
            <ac:spMk id="2" creationId="{A97EC2BC-DB42-9572-07A5-079924EBE6AF}"/>
          </ac:spMkLst>
        </pc:spChg>
        <pc:spChg chg="mod">
          <ac:chgData name="Britta Magnuson" userId="056f2ff9-d77b-4ca5-a7c2-169528684bcc" providerId="ADAL" clId="{D19D653D-7C34-4338-9B9D-0A0972A35387}" dt="2024-05-30T11:31:35.656" v="81" actId="403"/>
          <ac:spMkLst>
            <pc:docMk/>
            <pc:sldMk cId="4149757863" sldId="263"/>
            <ac:spMk id="3" creationId="{F9CB7948-1771-D014-B313-2A4F7358FF5D}"/>
          </ac:spMkLst>
        </pc:spChg>
      </pc:sldChg>
      <pc:sldChg chg="modSp mod">
        <pc:chgData name="Britta Magnuson" userId="056f2ff9-d77b-4ca5-a7c2-169528684bcc" providerId="ADAL" clId="{D19D653D-7C34-4338-9B9D-0A0972A35387}" dt="2024-05-30T11:31:54.988" v="102"/>
        <pc:sldMkLst>
          <pc:docMk/>
          <pc:sldMk cId="1549906339" sldId="264"/>
        </pc:sldMkLst>
        <pc:spChg chg="mod">
          <ac:chgData name="Britta Magnuson" userId="056f2ff9-d77b-4ca5-a7c2-169528684bcc" providerId="ADAL" clId="{D19D653D-7C34-4338-9B9D-0A0972A35387}" dt="2024-05-30T11:31:54.988" v="102"/>
          <ac:spMkLst>
            <pc:docMk/>
            <pc:sldMk cId="1549906339" sldId="264"/>
            <ac:spMk id="2" creationId="{A97EC2BC-DB42-9572-07A5-079924EBE6AF}"/>
          </ac:spMkLst>
        </pc:spChg>
        <pc:spChg chg="mod">
          <ac:chgData name="Britta Magnuson" userId="056f2ff9-d77b-4ca5-a7c2-169528684bcc" providerId="ADAL" clId="{D19D653D-7C34-4338-9B9D-0A0972A35387}" dt="2024-05-30T11:31:15.382" v="77"/>
          <ac:spMkLst>
            <pc:docMk/>
            <pc:sldMk cId="1549906339" sldId="264"/>
            <ac:spMk id="3" creationId="{F9CB7948-1771-D014-B313-2A4F7358FF5D}"/>
          </ac:spMkLst>
        </pc:spChg>
      </pc:sldChg>
      <pc:sldChg chg="modSp del mod">
        <pc:chgData name="Britta Magnuson" userId="056f2ff9-d77b-4ca5-a7c2-169528684bcc" providerId="ADAL" clId="{D19D653D-7C34-4338-9B9D-0A0972A35387}" dt="2024-05-30T11:31:38.111" v="82" actId="47"/>
        <pc:sldMkLst>
          <pc:docMk/>
          <pc:sldMk cId="999230632" sldId="265"/>
        </pc:sldMkLst>
        <pc:spChg chg="mod">
          <ac:chgData name="Britta Magnuson" userId="056f2ff9-d77b-4ca5-a7c2-169528684bcc" providerId="ADAL" clId="{D19D653D-7C34-4338-9B9D-0A0972A35387}" dt="2024-05-30T11:31:28.074" v="78" actId="21"/>
          <ac:spMkLst>
            <pc:docMk/>
            <pc:sldMk cId="999230632" sldId="265"/>
            <ac:spMk id="3" creationId="{F9CB7948-1771-D014-B313-2A4F7358FF5D}"/>
          </ac:spMkLst>
        </pc:spChg>
      </pc:sldChg>
      <pc:sldChg chg="modSp mod">
        <pc:chgData name="Britta Magnuson" userId="056f2ff9-d77b-4ca5-a7c2-169528684bcc" providerId="ADAL" clId="{D19D653D-7C34-4338-9B9D-0A0972A35387}" dt="2024-05-30T11:32:00.217" v="104" actId="20577"/>
        <pc:sldMkLst>
          <pc:docMk/>
          <pc:sldMk cId="3277905001" sldId="267"/>
        </pc:sldMkLst>
        <pc:spChg chg="mod">
          <ac:chgData name="Britta Magnuson" userId="056f2ff9-d77b-4ca5-a7c2-169528684bcc" providerId="ADAL" clId="{D19D653D-7C34-4338-9B9D-0A0972A35387}" dt="2024-05-30T11:32:00.217" v="104" actId="20577"/>
          <ac:spMkLst>
            <pc:docMk/>
            <pc:sldMk cId="3277905001" sldId="267"/>
            <ac:spMk id="5" creationId="{FE334CEC-6FB1-3FD3-B6DE-F26BF6CFFEA1}"/>
          </ac:spMkLst>
        </pc:spChg>
      </pc:sldChg>
      <pc:sldChg chg="modSp mod">
        <pc:chgData name="Britta Magnuson" userId="056f2ff9-d77b-4ca5-a7c2-169528684bcc" providerId="ADAL" clId="{D19D653D-7C34-4338-9B9D-0A0972A35387}" dt="2024-05-30T11:22:55.288" v="15" actId="20577"/>
        <pc:sldMkLst>
          <pc:docMk/>
          <pc:sldMk cId="1215320987" sldId="293"/>
        </pc:sldMkLst>
        <pc:spChg chg="mod">
          <ac:chgData name="Britta Magnuson" userId="056f2ff9-d77b-4ca5-a7c2-169528684bcc" providerId="ADAL" clId="{D19D653D-7C34-4338-9B9D-0A0972A35387}" dt="2024-05-30T11:22:55.288" v="15" actId="20577"/>
          <ac:spMkLst>
            <pc:docMk/>
            <pc:sldMk cId="1215320987" sldId="293"/>
            <ac:spMk id="14" creationId="{B21E1F83-5DA7-2AA0-6655-C0CC50DCFC50}"/>
          </ac:spMkLst>
        </pc:spChg>
      </pc:sldChg>
      <pc:sldChg chg="modNotesTx">
        <pc:chgData name="Britta Magnuson" userId="056f2ff9-d77b-4ca5-a7c2-169528684bcc" providerId="ADAL" clId="{D19D653D-7C34-4338-9B9D-0A0972A35387}" dt="2024-05-30T11:26:42.040" v="57" actId="20577"/>
        <pc:sldMkLst>
          <pc:docMk/>
          <pc:sldMk cId="2433775626" sldId="294"/>
        </pc:sldMkLst>
      </pc:sldChg>
    </pc:docChg>
  </pc:docChgLst>
  <pc:docChgLst>
    <pc:chgData name="Tina Ta" userId="8b06aff0-b662-402e-a359-6cf5b674ba4d" providerId="ADAL" clId="{C3065820-EE01-4277-8DE8-5B406E76CB1C}"/>
    <pc:docChg chg="custSel addSld delSld modSld">
      <pc:chgData name="Tina Ta" userId="8b06aff0-b662-402e-a359-6cf5b674ba4d" providerId="ADAL" clId="{C3065820-EE01-4277-8DE8-5B406E76CB1C}" dt="2024-11-20T18:32:04.903" v="1771" actId="20577"/>
      <pc:docMkLst>
        <pc:docMk/>
      </pc:docMkLst>
      <pc:sldChg chg="modSp mod modNotesTx">
        <pc:chgData name="Tina Ta" userId="8b06aff0-b662-402e-a359-6cf5b674ba4d" providerId="ADAL" clId="{C3065820-EE01-4277-8DE8-5B406E76CB1C}" dt="2024-11-19T19:37:57.643" v="1146" actId="20577"/>
        <pc:sldMkLst>
          <pc:docMk/>
          <pc:sldMk cId="1025360587" sldId="257"/>
        </pc:sldMkLst>
        <pc:spChg chg="mod">
          <ac:chgData name="Tina Ta" userId="8b06aff0-b662-402e-a359-6cf5b674ba4d" providerId="ADAL" clId="{C3065820-EE01-4277-8DE8-5B406E76CB1C}" dt="2024-11-15T14:09:22.487" v="37" actId="20577"/>
          <ac:spMkLst>
            <pc:docMk/>
            <pc:sldMk cId="1025360587" sldId="257"/>
            <ac:spMk id="2" creationId="{AD111EEC-35AE-0648-2F51-668586C0B3C3}"/>
          </ac:spMkLst>
        </pc:spChg>
        <pc:spChg chg="mod">
          <ac:chgData name="Tina Ta" userId="8b06aff0-b662-402e-a359-6cf5b674ba4d" providerId="ADAL" clId="{C3065820-EE01-4277-8DE8-5B406E76CB1C}" dt="2024-11-15T14:31:10.922" v="1133" actId="207"/>
          <ac:spMkLst>
            <pc:docMk/>
            <pc:sldMk cId="1025360587" sldId="257"/>
            <ac:spMk id="3" creationId="{187E964C-0C4A-CBA9-17A7-46B1A2B536D5}"/>
          </ac:spMkLst>
        </pc:spChg>
      </pc:sldChg>
      <pc:sldChg chg="modSp mod modNotesTx">
        <pc:chgData name="Tina Ta" userId="8b06aff0-b662-402e-a359-6cf5b674ba4d" providerId="ADAL" clId="{C3065820-EE01-4277-8DE8-5B406E76CB1C}" dt="2024-11-20T18:32:04.903" v="1771" actId="20577"/>
        <pc:sldMkLst>
          <pc:docMk/>
          <pc:sldMk cId="3084628954" sldId="259"/>
        </pc:sldMkLst>
        <pc:spChg chg="mod">
          <ac:chgData name="Tina Ta" userId="8b06aff0-b662-402e-a359-6cf5b674ba4d" providerId="ADAL" clId="{C3065820-EE01-4277-8DE8-5B406E76CB1C}" dt="2024-11-15T14:20:48.341" v="697" actId="20577"/>
          <ac:spMkLst>
            <pc:docMk/>
            <pc:sldMk cId="3084628954" sldId="259"/>
            <ac:spMk id="3" creationId="{288CDCCA-9618-5B0E-29AD-AC86BF15424D}"/>
          </ac:spMkLst>
        </pc:spChg>
      </pc:sldChg>
      <pc:sldChg chg="modSp">
        <pc:chgData name="Tina Ta" userId="8b06aff0-b662-402e-a359-6cf5b674ba4d" providerId="ADAL" clId="{C3065820-EE01-4277-8DE8-5B406E76CB1C}" dt="2024-11-15T14:26:20.075" v="1036"/>
        <pc:sldMkLst>
          <pc:docMk/>
          <pc:sldMk cId="990161531" sldId="261"/>
        </pc:sldMkLst>
        <pc:graphicFrameChg chg="mod">
          <ac:chgData name="Tina Ta" userId="8b06aff0-b662-402e-a359-6cf5b674ba4d" providerId="ADAL" clId="{C3065820-EE01-4277-8DE8-5B406E76CB1C}" dt="2024-11-15T14:26:20.075" v="1036"/>
          <ac:graphicFrameMkLst>
            <pc:docMk/>
            <pc:sldMk cId="990161531" sldId="261"/>
            <ac:graphicFrameMk id="5" creationId="{C18C137E-7719-EB52-4115-57CAFEC1B155}"/>
          </ac:graphicFrameMkLst>
        </pc:graphicFrameChg>
      </pc:sldChg>
      <pc:sldChg chg="modNotesTx">
        <pc:chgData name="Tina Ta" userId="8b06aff0-b662-402e-a359-6cf5b674ba4d" providerId="ADAL" clId="{C3065820-EE01-4277-8DE8-5B406E76CB1C}" dt="2024-11-19T19:39:17.651" v="1166" actId="20577"/>
        <pc:sldMkLst>
          <pc:docMk/>
          <pc:sldMk cId="1981295953" sldId="262"/>
        </pc:sldMkLst>
      </pc:sldChg>
      <pc:sldChg chg="modSp mod modNotesTx">
        <pc:chgData name="Tina Ta" userId="8b06aff0-b662-402e-a359-6cf5b674ba4d" providerId="ADAL" clId="{C3065820-EE01-4277-8DE8-5B406E76CB1C}" dt="2024-11-19T19:39:20.154" v="1172" actId="20577"/>
        <pc:sldMkLst>
          <pc:docMk/>
          <pc:sldMk cId="4149757863" sldId="263"/>
        </pc:sldMkLst>
        <pc:spChg chg="mod">
          <ac:chgData name="Tina Ta" userId="8b06aff0-b662-402e-a359-6cf5b674ba4d" providerId="ADAL" clId="{C3065820-EE01-4277-8DE8-5B406E76CB1C}" dt="2024-11-15T14:27:29.671" v="1062" actId="20577"/>
          <ac:spMkLst>
            <pc:docMk/>
            <pc:sldMk cId="4149757863" sldId="263"/>
            <ac:spMk id="2" creationId="{A97EC2BC-DB42-9572-07A5-079924EBE6AF}"/>
          </ac:spMkLst>
        </pc:spChg>
        <pc:spChg chg="mod">
          <ac:chgData name="Tina Ta" userId="8b06aff0-b662-402e-a359-6cf5b674ba4d" providerId="ADAL" clId="{C3065820-EE01-4277-8DE8-5B406E76CB1C}" dt="2024-11-15T14:27:48.868" v="1074" actId="404"/>
          <ac:spMkLst>
            <pc:docMk/>
            <pc:sldMk cId="4149757863" sldId="263"/>
            <ac:spMk id="3" creationId="{F9CB7948-1771-D014-B313-2A4F7358FF5D}"/>
          </ac:spMkLst>
        </pc:spChg>
        <pc:spChg chg="mod">
          <ac:chgData name="Tina Ta" userId="8b06aff0-b662-402e-a359-6cf5b674ba4d" providerId="ADAL" clId="{C3065820-EE01-4277-8DE8-5B406E76CB1C}" dt="2024-11-15T14:27:32.661" v="1072" actId="20577"/>
          <ac:spMkLst>
            <pc:docMk/>
            <pc:sldMk cId="4149757863" sldId="263"/>
            <ac:spMk id="4" creationId="{FA24DF54-A36D-C40F-8B9B-82F63432159A}"/>
          </ac:spMkLst>
        </pc:spChg>
      </pc:sldChg>
      <pc:sldChg chg="modSp mod modNotesTx">
        <pc:chgData name="Tina Ta" userId="8b06aff0-b662-402e-a359-6cf5b674ba4d" providerId="ADAL" clId="{C3065820-EE01-4277-8DE8-5B406E76CB1C}" dt="2024-11-19T19:39:22.835" v="1178" actId="20577"/>
        <pc:sldMkLst>
          <pc:docMk/>
          <pc:sldMk cId="1549906339" sldId="264"/>
        </pc:sldMkLst>
        <pc:spChg chg="mod">
          <ac:chgData name="Tina Ta" userId="8b06aff0-b662-402e-a359-6cf5b674ba4d" providerId="ADAL" clId="{C3065820-EE01-4277-8DE8-5B406E76CB1C}" dt="2024-11-15T14:28:15.857" v="1085" actId="404"/>
          <ac:spMkLst>
            <pc:docMk/>
            <pc:sldMk cId="1549906339" sldId="264"/>
            <ac:spMk id="3" creationId="{F9CB7948-1771-D014-B313-2A4F7358FF5D}"/>
          </ac:spMkLst>
        </pc:spChg>
        <pc:spChg chg="mod">
          <ac:chgData name="Tina Ta" userId="8b06aff0-b662-402e-a359-6cf5b674ba4d" providerId="ADAL" clId="{C3065820-EE01-4277-8DE8-5B406E76CB1C}" dt="2024-11-15T14:28:02.127" v="1083" actId="20577"/>
          <ac:spMkLst>
            <pc:docMk/>
            <pc:sldMk cId="1549906339" sldId="264"/>
            <ac:spMk id="4" creationId="{FA24DF54-A36D-C40F-8B9B-82F63432159A}"/>
          </ac:spMkLst>
        </pc:spChg>
      </pc:sldChg>
      <pc:sldChg chg="modSp mod modNotesTx">
        <pc:chgData name="Tina Ta" userId="8b06aff0-b662-402e-a359-6cf5b674ba4d" providerId="ADAL" clId="{C3065820-EE01-4277-8DE8-5B406E76CB1C}" dt="2024-11-19T19:39:36.835" v="1200" actId="20577"/>
        <pc:sldMkLst>
          <pc:docMk/>
          <pc:sldMk cId="2607489811" sldId="266"/>
        </pc:sldMkLst>
        <pc:spChg chg="mod">
          <ac:chgData name="Tina Ta" userId="8b06aff0-b662-402e-a359-6cf5b674ba4d" providerId="ADAL" clId="{C3065820-EE01-4277-8DE8-5B406E76CB1C}" dt="2024-11-15T14:31:22.728" v="1138" actId="5793"/>
          <ac:spMkLst>
            <pc:docMk/>
            <pc:sldMk cId="2607489811" sldId="266"/>
            <ac:spMk id="3" creationId="{F555D0DD-59A3-6737-E157-046C63C29910}"/>
          </ac:spMkLst>
        </pc:spChg>
      </pc:sldChg>
      <pc:sldChg chg="modNotesTx">
        <pc:chgData name="Tina Ta" userId="8b06aff0-b662-402e-a359-6cf5b674ba4d" providerId="ADAL" clId="{C3065820-EE01-4277-8DE8-5B406E76CB1C}" dt="2024-11-19T19:39:32.898" v="1196" actId="20577"/>
        <pc:sldMkLst>
          <pc:docMk/>
          <pc:sldMk cId="3277905001" sldId="267"/>
        </pc:sldMkLst>
      </pc:sldChg>
      <pc:sldChg chg="addSp modSp mod">
        <pc:chgData name="Tina Ta" userId="8b06aff0-b662-402e-a359-6cf5b674ba4d" providerId="ADAL" clId="{C3065820-EE01-4277-8DE8-5B406E76CB1C}" dt="2024-11-15T14:15:50.084" v="216" actId="20577"/>
        <pc:sldMkLst>
          <pc:docMk/>
          <pc:sldMk cId="3723714062" sldId="279"/>
        </pc:sldMkLst>
        <pc:spChg chg="add mod">
          <ac:chgData name="Tina Ta" userId="8b06aff0-b662-402e-a359-6cf5b674ba4d" providerId="ADAL" clId="{C3065820-EE01-4277-8DE8-5B406E76CB1C}" dt="2024-11-15T14:15:50.084" v="216" actId="20577"/>
          <ac:spMkLst>
            <pc:docMk/>
            <pc:sldMk cId="3723714062" sldId="279"/>
            <ac:spMk id="4" creationId="{C2447775-6B25-F15B-FE38-90E7681CF614}"/>
          </ac:spMkLst>
        </pc:spChg>
        <pc:spChg chg="mod">
          <ac:chgData name="Tina Ta" userId="8b06aff0-b662-402e-a359-6cf5b674ba4d" providerId="ADAL" clId="{C3065820-EE01-4277-8DE8-5B406E76CB1C}" dt="2024-11-15T14:15:00.021" v="134" actId="404"/>
          <ac:spMkLst>
            <pc:docMk/>
            <pc:sldMk cId="3723714062" sldId="279"/>
            <ac:spMk id="6" creationId="{E2189C2C-D868-DF0F-A9D1-A2D146902C1C}"/>
          </ac:spMkLst>
        </pc:spChg>
        <pc:spChg chg="mod">
          <ac:chgData name="Tina Ta" userId="8b06aff0-b662-402e-a359-6cf5b674ba4d" providerId="ADAL" clId="{C3065820-EE01-4277-8DE8-5B406E76CB1C}" dt="2024-11-15T14:14:55.252" v="133" actId="404"/>
          <ac:spMkLst>
            <pc:docMk/>
            <pc:sldMk cId="3723714062" sldId="279"/>
            <ac:spMk id="7" creationId="{024CB6B9-7E9B-FD7B-336C-AFFBC8A1EF82}"/>
          </ac:spMkLst>
        </pc:spChg>
        <pc:spChg chg="mod">
          <ac:chgData name="Tina Ta" userId="8b06aff0-b662-402e-a359-6cf5b674ba4d" providerId="ADAL" clId="{C3065820-EE01-4277-8DE8-5B406E76CB1C}" dt="2024-11-15T14:14:49.223" v="132" actId="404"/>
          <ac:spMkLst>
            <pc:docMk/>
            <pc:sldMk cId="3723714062" sldId="279"/>
            <ac:spMk id="8" creationId="{739A3740-4DC4-70BD-4643-7DC541BA4D1F}"/>
          </ac:spMkLst>
        </pc:spChg>
        <pc:picChg chg="mod">
          <ac:chgData name="Tina Ta" userId="8b06aff0-b662-402e-a359-6cf5b674ba4d" providerId="ADAL" clId="{C3065820-EE01-4277-8DE8-5B406E76CB1C}" dt="2024-11-15T14:14:07.723" v="126" actId="1076"/>
          <ac:picMkLst>
            <pc:docMk/>
            <pc:sldMk cId="3723714062" sldId="279"/>
            <ac:picMk id="2" creationId="{A280D5D2-75AE-1A71-1CFC-CB59837F06B5}"/>
          </ac:picMkLst>
        </pc:picChg>
        <pc:picChg chg="add mod">
          <ac:chgData name="Tina Ta" userId="8b06aff0-b662-402e-a359-6cf5b674ba4d" providerId="ADAL" clId="{C3065820-EE01-4277-8DE8-5B406E76CB1C}" dt="2024-11-15T14:13:59.850" v="125" actId="1076"/>
          <ac:picMkLst>
            <pc:docMk/>
            <pc:sldMk cId="3723714062" sldId="279"/>
            <ac:picMk id="3" creationId="{E358EFDC-E9E8-6BB4-2689-08E827ABD27B}"/>
          </ac:picMkLst>
        </pc:picChg>
        <pc:picChg chg="mod">
          <ac:chgData name="Tina Ta" userId="8b06aff0-b662-402e-a359-6cf5b674ba4d" providerId="ADAL" clId="{C3065820-EE01-4277-8DE8-5B406E76CB1C}" dt="2024-11-15T14:14:26.920" v="128" actId="1076"/>
          <ac:picMkLst>
            <pc:docMk/>
            <pc:sldMk cId="3723714062" sldId="279"/>
            <ac:picMk id="10" creationId="{5F9AA2F2-72D2-CA0D-9C16-98A56CDE3277}"/>
          </ac:picMkLst>
        </pc:picChg>
        <pc:picChg chg="mod">
          <ac:chgData name="Tina Ta" userId="8b06aff0-b662-402e-a359-6cf5b674ba4d" providerId="ADAL" clId="{C3065820-EE01-4277-8DE8-5B406E76CB1C}" dt="2024-11-15T14:14:10.698" v="127" actId="1076"/>
          <ac:picMkLst>
            <pc:docMk/>
            <pc:sldMk cId="3723714062" sldId="279"/>
            <ac:picMk id="1026" creationId="{EA19115C-81F6-6AD6-9C3E-B4E9AFD9FC75}"/>
          </ac:picMkLst>
        </pc:picChg>
      </pc:sldChg>
      <pc:sldChg chg="modSp mod">
        <pc:chgData name="Tina Ta" userId="8b06aff0-b662-402e-a359-6cf5b674ba4d" providerId="ADAL" clId="{C3065820-EE01-4277-8DE8-5B406E76CB1C}" dt="2024-11-15T14:18:36.320" v="487" actId="20577"/>
        <pc:sldMkLst>
          <pc:docMk/>
          <pc:sldMk cId="2880460278" sldId="290"/>
        </pc:sldMkLst>
        <pc:spChg chg="mod">
          <ac:chgData name="Tina Ta" userId="8b06aff0-b662-402e-a359-6cf5b674ba4d" providerId="ADAL" clId="{C3065820-EE01-4277-8DE8-5B406E76CB1C}" dt="2024-11-15T14:18:36.320" v="487" actId="20577"/>
          <ac:spMkLst>
            <pc:docMk/>
            <pc:sldMk cId="2880460278" sldId="290"/>
            <ac:spMk id="2" creationId="{324FB585-432C-390E-210B-51ED6F1C85CC}"/>
          </ac:spMkLst>
        </pc:spChg>
      </pc:sldChg>
      <pc:sldChg chg="modNotesTx">
        <pc:chgData name="Tina Ta" userId="8b06aff0-b662-402e-a359-6cf5b674ba4d" providerId="ADAL" clId="{C3065820-EE01-4277-8DE8-5B406E76CB1C}" dt="2024-11-19T19:38:25.067" v="1152" actId="20577"/>
        <pc:sldMkLst>
          <pc:docMk/>
          <pc:sldMk cId="2717371128" sldId="291"/>
        </pc:sldMkLst>
      </pc:sldChg>
      <pc:sldChg chg="modSp mod">
        <pc:chgData name="Tina Ta" userId="8b06aff0-b662-402e-a359-6cf5b674ba4d" providerId="ADAL" clId="{C3065820-EE01-4277-8DE8-5B406E76CB1C}" dt="2024-11-15T14:31:43.022" v="1139" actId="3626"/>
        <pc:sldMkLst>
          <pc:docMk/>
          <pc:sldMk cId="927771743" sldId="292"/>
        </pc:sldMkLst>
        <pc:spChg chg="mod">
          <ac:chgData name="Tina Ta" userId="8b06aff0-b662-402e-a359-6cf5b674ba4d" providerId="ADAL" clId="{C3065820-EE01-4277-8DE8-5B406E76CB1C}" dt="2024-11-15T14:31:43.022" v="1139" actId="3626"/>
          <ac:spMkLst>
            <pc:docMk/>
            <pc:sldMk cId="927771743" sldId="292"/>
            <ac:spMk id="4" creationId="{1A0F5247-0D19-25AA-15A5-F1853CC74E71}"/>
          </ac:spMkLst>
        </pc:spChg>
      </pc:sldChg>
      <pc:sldChg chg="modSp mod">
        <pc:chgData name="Tina Ta" userId="8b06aff0-b662-402e-a359-6cf5b674ba4d" providerId="ADAL" clId="{C3065820-EE01-4277-8DE8-5B406E76CB1C}" dt="2024-11-15T14:24:40.613" v="939" actId="20577"/>
        <pc:sldMkLst>
          <pc:docMk/>
          <pc:sldMk cId="1215320987" sldId="293"/>
        </pc:sldMkLst>
        <pc:spChg chg="mod">
          <ac:chgData name="Tina Ta" userId="8b06aff0-b662-402e-a359-6cf5b674ba4d" providerId="ADAL" clId="{C3065820-EE01-4277-8DE8-5B406E76CB1C}" dt="2024-11-15T14:22:17.360" v="861" actId="20577"/>
          <ac:spMkLst>
            <pc:docMk/>
            <pc:sldMk cId="1215320987" sldId="293"/>
            <ac:spMk id="14" creationId="{B21E1F83-5DA7-2AA0-6655-C0CC50DCFC50}"/>
          </ac:spMkLst>
        </pc:spChg>
        <pc:graphicFrameChg chg="mod">
          <ac:chgData name="Tina Ta" userId="8b06aff0-b662-402e-a359-6cf5b674ba4d" providerId="ADAL" clId="{C3065820-EE01-4277-8DE8-5B406E76CB1C}" dt="2024-11-15T14:24:40.613" v="939" actId="20577"/>
          <ac:graphicFrameMkLst>
            <pc:docMk/>
            <pc:sldMk cId="1215320987" sldId="293"/>
            <ac:graphicFrameMk id="16" creationId="{43B7E5B3-BC39-9387-B929-B2622BAFA8CF}"/>
          </ac:graphicFrameMkLst>
        </pc:graphicFrameChg>
      </pc:sldChg>
      <pc:sldChg chg="modSp mod modNotesTx">
        <pc:chgData name="Tina Ta" userId="8b06aff0-b662-402e-a359-6cf5b674ba4d" providerId="ADAL" clId="{C3065820-EE01-4277-8DE8-5B406E76CB1C}" dt="2024-11-19T19:38:46.067" v="1160" actId="20577"/>
        <pc:sldMkLst>
          <pc:docMk/>
          <pc:sldMk cId="2433775626" sldId="294"/>
        </pc:sldMkLst>
        <pc:spChg chg="mod">
          <ac:chgData name="Tina Ta" userId="8b06aff0-b662-402e-a359-6cf5b674ba4d" providerId="ADAL" clId="{C3065820-EE01-4277-8DE8-5B406E76CB1C}" dt="2024-11-15T14:22:09.406" v="859" actId="20577"/>
          <ac:spMkLst>
            <pc:docMk/>
            <pc:sldMk cId="2433775626" sldId="294"/>
            <ac:spMk id="3" creationId="{E9C88451-CC73-F189-5969-9608E4A2A530}"/>
          </ac:spMkLst>
        </pc:spChg>
      </pc:sldChg>
      <pc:sldChg chg="new del">
        <pc:chgData name="Tina Ta" userId="8b06aff0-b662-402e-a359-6cf5b674ba4d" providerId="ADAL" clId="{C3065820-EE01-4277-8DE8-5B406E76CB1C}" dt="2024-11-15T14:19:18.405" v="489" actId="2696"/>
        <pc:sldMkLst>
          <pc:docMk/>
          <pc:sldMk cId="654115073" sldId="295"/>
        </pc:sldMkLst>
      </pc:sldChg>
      <pc:sldChg chg="modSp add mod modNotesTx">
        <pc:chgData name="Tina Ta" userId="8b06aff0-b662-402e-a359-6cf5b674ba4d" providerId="ADAL" clId="{C3065820-EE01-4277-8DE8-5B406E76CB1C}" dt="2024-11-19T19:39:25.482" v="1184" actId="20577"/>
        <pc:sldMkLst>
          <pc:docMk/>
          <pc:sldMk cId="830778505" sldId="295"/>
        </pc:sldMkLst>
        <pc:spChg chg="mod">
          <ac:chgData name="Tina Ta" userId="8b06aff0-b662-402e-a359-6cf5b674ba4d" providerId="ADAL" clId="{C3065820-EE01-4277-8DE8-5B406E76CB1C}" dt="2024-11-15T14:28:51.435" v="1100"/>
          <ac:spMkLst>
            <pc:docMk/>
            <pc:sldMk cId="830778505" sldId="295"/>
            <ac:spMk id="3" creationId="{6E23732A-9F94-2AD1-4B6E-39F76A71C833}"/>
          </ac:spMkLst>
        </pc:spChg>
        <pc:spChg chg="mod">
          <ac:chgData name="Tina Ta" userId="8b06aff0-b662-402e-a359-6cf5b674ba4d" providerId="ADAL" clId="{C3065820-EE01-4277-8DE8-5B406E76CB1C}" dt="2024-11-15T14:28:38.134" v="1099" actId="20577"/>
          <ac:spMkLst>
            <pc:docMk/>
            <pc:sldMk cId="830778505" sldId="295"/>
            <ac:spMk id="4" creationId="{F81B8F99-2BBF-86A4-DA01-9ECB208059EA}"/>
          </ac:spMkLst>
        </pc:spChg>
      </pc:sldChg>
      <pc:sldChg chg="modSp new del mod">
        <pc:chgData name="Tina Ta" userId="8b06aff0-b662-402e-a359-6cf5b674ba4d" providerId="ADAL" clId="{C3065820-EE01-4277-8DE8-5B406E76CB1C}" dt="2024-11-15T14:20:54.292" v="698" actId="2696"/>
        <pc:sldMkLst>
          <pc:docMk/>
          <pc:sldMk cId="2160723181" sldId="295"/>
        </pc:sldMkLst>
        <pc:spChg chg="mod">
          <ac:chgData name="Tina Ta" userId="8b06aff0-b662-402e-a359-6cf5b674ba4d" providerId="ADAL" clId="{C3065820-EE01-4277-8DE8-5B406E76CB1C}" dt="2024-11-15T14:19:32.693" v="505" actId="20577"/>
          <ac:spMkLst>
            <pc:docMk/>
            <pc:sldMk cId="2160723181" sldId="295"/>
            <ac:spMk id="2" creationId="{7990D2B4-78DB-6B08-F490-B2CA956C1787}"/>
          </ac:spMkLst>
        </pc:spChg>
        <pc:spChg chg="mod">
          <ac:chgData name="Tina Ta" userId="8b06aff0-b662-402e-a359-6cf5b674ba4d" providerId="ADAL" clId="{C3065820-EE01-4277-8DE8-5B406E76CB1C}" dt="2024-11-15T14:20:25.302" v="629" actId="20577"/>
          <ac:spMkLst>
            <pc:docMk/>
            <pc:sldMk cId="2160723181" sldId="295"/>
            <ac:spMk id="3" creationId="{0DC7F964-22C6-E4B6-2367-DA97AC4984DA}"/>
          </ac:spMkLst>
        </pc:spChg>
      </pc:sldChg>
      <pc:sldChg chg="modSp add mod modNotesTx">
        <pc:chgData name="Tina Ta" userId="8b06aff0-b662-402e-a359-6cf5b674ba4d" providerId="ADAL" clId="{C3065820-EE01-4277-8DE8-5B406E76CB1C}" dt="2024-11-19T19:42:19.672" v="1201" actId="6549"/>
        <pc:sldMkLst>
          <pc:docMk/>
          <pc:sldMk cId="3860163521" sldId="296"/>
        </pc:sldMkLst>
        <pc:spChg chg="mod">
          <ac:chgData name="Tina Ta" userId="8b06aff0-b662-402e-a359-6cf5b674ba4d" providerId="ADAL" clId="{C3065820-EE01-4277-8DE8-5B406E76CB1C}" dt="2024-11-19T19:42:19.672" v="1201" actId="6549"/>
          <ac:spMkLst>
            <pc:docMk/>
            <pc:sldMk cId="3860163521" sldId="296"/>
            <ac:spMk id="3" creationId="{491D7869-6874-7048-FC9C-678651448D51}"/>
          </ac:spMkLst>
        </pc:spChg>
        <pc:spChg chg="mod">
          <ac:chgData name="Tina Ta" userId="8b06aff0-b662-402e-a359-6cf5b674ba4d" providerId="ADAL" clId="{C3065820-EE01-4277-8DE8-5B406E76CB1C}" dt="2024-11-15T14:29:29.277" v="1106" actId="20577"/>
          <ac:spMkLst>
            <pc:docMk/>
            <pc:sldMk cId="3860163521" sldId="296"/>
            <ac:spMk id="4" creationId="{2CDEDA9F-ED57-FC41-49DC-F316646CE951}"/>
          </ac:spMkLst>
        </pc:spChg>
      </pc:sldChg>
    </pc:docChg>
  </pc:docChgLst>
</pc:chgInfo>
</file>

<file path=ppt/diagrams/_rels/data2.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_rels/data3.xml.rels><?xml version="1.0" encoding="UTF-8" standalone="yes"?>
<Relationships xmlns="http://schemas.openxmlformats.org/package/2006/relationships"><Relationship Id="rId8" Type="http://schemas.openxmlformats.org/officeDocument/2006/relationships/image" Target="../media/image31.svg"/><Relationship Id="rId3" Type="http://schemas.openxmlformats.org/officeDocument/2006/relationships/image" Target="../media/image26.png"/><Relationship Id="rId7" Type="http://schemas.openxmlformats.org/officeDocument/2006/relationships/image" Target="../media/image30.png"/><Relationship Id="rId12" Type="http://schemas.openxmlformats.org/officeDocument/2006/relationships/image" Target="../media/image35.sv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29.svg"/><Relationship Id="rId11" Type="http://schemas.openxmlformats.org/officeDocument/2006/relationships/image" Target="../media/image34.png"/><Relationship Id="rId5" Type="http://schemas.openxmlformats.org/officeDocument/2006/relationships/image" Target="../media/image28.png"/><Relationship Id="rId10" Type="http://schemas.openxmlformats.org/officeDocument/2006/relationships/image" Target="../media/image33.svg"/><Relationship Id="rId4" Type="http://schemas.openxmlformats.org/officeDocument/2006/relationships/image" Target="../media/image27.svg"/><Relationship Id="rId9" Type="http://schemas.openxmlformats.org/officeDocument/2006/relationships/image" Target="../media/image32.png"/></Relationships>
</file>

<file path=ppt/diagrams/_rels/drawing2.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_rels/drawing3.xml.rels><?xml version="1.0" encoding="UTF-8" standalone="yes"?>
<Relationships xmlns="http://schemas.openxmlformats.org/package/2006/relationships"><Relationship Id="rId8" Type="http://schemas.openxmlformats.org/officeDocument/2006/relationships/image" Target="../media/image31.svg"/><Relationship Id="rId3" Type="http://schemas.openxmlformats.org/officeDocument/2006/relationships/image" Target="../media/image26.png"/><Relationship Id="rId7" Type="http://schemas.openxmlformats.org/officeDocument/2006/relationships/image" Target="../media/image30.png"/><Relationship Id="rId12" Type="http://schemas.openxmlformats.org/officeDocument/2006/relationships/image" Target="../media/image35.sv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29.svg"/><Relationship Id="rId11" Type="http://schemas.openxmlformats.org/officeDocument/2006/relationships/image" Target="../media/image34.png"/><Relationship Id="rId5" Type="http://schemas.openxmlformats.org/officeDocument/2006/relationships/image" Target="../media/image28.png"/><Relationship Id="rId10" Type="http://schemas.openxmlformats.org/officeDocument/2006/relationships/image" Target="../media/image33.svg"/><Relationship Id="rId4" Type="http://schemas.openxmlformats.org/officeDocument/2006/relationships/image" Target="../media/image27.svg"/><Relationship Id="rId9" Type="http://schemas.openxmlformats.org/officeDocument/2006/relationships/image" Target="../media/image32.png"/></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B2E815-0D19-41DC-B01B-4D608769620A}" type="doc">
      <dgm:prSet loTypeId="urn:microsoft.com/office/officeart/2016/7/layout/RoundedRectangleTimeline" loCatId="other" qsTypeId="urn:microsoft.com/office/officeart/2005/8/quickstyle/simple1" qsCatId="simple" csTypeId="urn:microsoft.com/office/officeart/2005/8/colors/accent1_3" csCatId="accent1" phldr="1"/>
      <dgm:spPr/>
      <dgm:t>
        <a:bodyPr/>
        <a:lstStyle/>
        <a:p>
          <a:endParaRPr lang="en-US"/>
        </a:p>
      </dgm:t>
    </dgm:pt>
    <dgm:pt modelId="{4259F840-24E7-476F-9F30-482E46395856}">
      <dgm:prSet phldrT="[Text]" custT="1"/>
      <dgm:spPr/>
      <dgm:t>
        <a:bodyPr/>
        <a:lstStyle/>
        <a:p>
          <a:r>
            <a:rPr lang="en-US" sz="1600">
              <a:latin typeface="+mn-lt"/>
            </a:rPr>
            <a:t>December 17, 2024 </a:t>
          </a:r>
        </a:p>
      </dgm:t>
    </dgm:pt>
    <dgm:pt modelId="{FCE8068D-7E50-4749-A8D0-ADEDAC5637B3}" type="parTrans" cxnId="{42EE41D1-3C16-4937-BB38-B076896C09A0}">
      <dgm:prSet/>
      <dgm:spPr/>
      <dgm:t>
        <a:bodyPr/>
        <a:lstStyle/>
        <a:p>
          <a:endParaRPr lang="en-US" sz="2000">
            <a:latin typeface="+mn-lt"/>
          </a:endParaRPr>
        </a:p>
      </dgm:t>
    </dgm:pt>
    <dgm:pt modelId="{DCC444A4-F20A-48F5-A61E-47BFFF185A57}" type="sibTrans" cxnId="{42EE41D1-3C16-4937-BB38-B076896C09A0}">
      <dgm:prSet/>
      <dgm:spPr/>
      <dgm:t>
        <a:bodyPr/>
        <a:lstStyle/>
        <a:p>
          <a:endParaRPr lang="en-US" sz="2000">
            <a:latin typeface="+mn-lt"/>
          </a:endParaRPr>
        </a:p>
      </dgm:t>
    </dgm:pt>
    <dgm:pt modelId="{B54C8F6C-BE1E-4EAB-B7A0-48DE01FFAA36}">
      <dgm:prSet phldrT="[Text]" custT="1"/>
      <dgm:spPr/>
      <dgm:t>
        <a:bodyPr/>
        <a:lstStyle/>
        <a:p>
          <a:pPr>
            <a:buFont typeface="Symbol" panose="05050102010706020507" pitchFamily="18" charset="2"/>
            <a:buChar char=""/>
          </a:pPr>
          <a:r>
            <a:rPr lang="en-US" sz="1800">
              <a:latin typeface="+mn-lt"/>
            </a:rPr>
            <a:t>Application Deadline</a:t>
          </a:r>
        </a:p>
      </dgm:t>
    </dgm:pt>
    <dgm:pt modelId="{8DE7CD45-B7C0-432E-B819-6A7D97E31315}" type="parTrans" cxnId="{770CA1CC-3DDD-451E-AE83-A71CA570260C}">
      <dgm:prSet/>
      <dgm:spPr/>
      <dgm:t>
        <a:bodyPr/>
        <a:lstStyle/>
        <a:p>
          <a:endParaRPr lang="en-US" sz="2000">
            <a:latin typeface="+mn-lt"/>
          </a:endParaRPr>
        </a:p>
      </dgm:t>
    </dgm:pt>
    <dgm:pt modelId="{C33B8BEF-A818-4A2F-A99A-E2B29895E184}" type="sibTrans" cxnId="{770CA1CC-3DDD-451E-AE83-A71CA570260C}">
      <dgm:prSet/>
      <dgm:spPr/>
      <dgm:t>
        <a:bodyPr/>
        <a:lstStyle/>
        <a:p>
          <a:endParaRPr lang="en-US" sz="2000">
            <a:latin typeface="+mn-lt"/>
          </a:endParaRPr>
        </a:p>
      </dgm:t>
    </dgm:pt>
    <dgm:pt modelId="{E4033A39-DCC4-4038-9562-AEDDBBB37A99}">
      <dgm:prSet phldrT="[Text]" custT="1"/>
      <dgm:spPr/>
      <dgm:t>
        <a:bodyPr/>
        <a:lstStyle/>
        <a:p>
          <a:r>
            <a:rPr lang="en-US" sz="1600">
              <a:latin typeface="+mn-lt"/>
            </a:rPr>
            <a:t>Late May</a:t>
          </a:r>
        </a:p>
      </dgm:t>
    </dgm:pt>
    <dgm:pt modelId="{048EEAE6-78BA-4B00-B7BB-9C22DBB1E8F4}" type="parTrans" cxnId="{32EF2862-2950-4DF8-BEA8-CD19460CCA31}">
      <dgm:prSet/>
      <dgm:spPr/>
      <dgm:t>
        <a:bodyPr/>
        <a:lstStyle/>
        <a:p>
          <a:endParaRPr lang="en-US" sz="2000">
            <a:latin typeface="+mn-lt"/>
          </a:endParaRPr>
        </a:p>
      </dgm:t>
    </dgm:pt>
    <dgm:pt modelId="{80AB0E5B-0C58-465D-A545-5B21133D2849}" type="sibTrans" cxnId="{32EF2862-2950-4DF8-BEA8-CD19460CCA31}">
      <dgm:prSet/>
      <dgm:spPr/>
      <dgm:t>
        <a:bodyPr/>
        <a:lstStyle/>
        <a:p>
          <a:endParaRPr lang="en-US" sz="2000">
            <a:latin typeface="+mn-lt"/>
          </a:endParaRPr>
        </a:p>
      </dgm:t>
    </dgm:pt>
    <dgm:pt modelId="{A4C0B4E4-70AD-4901-9E3F-7EA25DD6DAA1}">
      <dgm:prSet phldrT="[Text]" custT="1"/>
      <dgm:spPr/>
      <dgm:t>
        <a:bodyPr/>
        <a:lstStyle/>
        <a:p>
          <a:pPr>
            <a:buFont typeface="Symbol" panose="05050102010706020507" pitchFamily="18" charset="2"/>
            <a:buChar char=""/>
          </a:pPr>
          <a:r>
            <a:rPr lang="en-US" sz="1800">
              <a:latin typeface="+mn-lt"/>
            </a:rPr>
            <a:t>Full Stage Applications Due</a:t>
          </a:r>
        </a:p>
      </dgm:t>
    </dgm:pt>
    <dgm:pt modelId="{701D9033-BAD3-4299-933F-A47AFDC2ECD0}" type="parTrans" cxnId="{5E74CB62-E52E-4CEE-8AA1-9812BFC0D67E}">
      <dgm:prSet/>
      <dgm:spPr/>
      <dgm:t>
        <a:bodyPr/>
        <a:lstStyle/>
        <a:p>
          <a:endParaRPr lang="en-US" sz="2000">
            <a:latin typeface="+mn-lt"/>
          </a:endParaRPr>
        </a:p>
      </dgm:t>
    </dgm:pt>
    <dgm:pt modelId="{657DB10D-2517-48AA-B970-6D815DBD4123}" type="sibTrans" cxnId="{5E74CB62-E52E-4CEE-8AA1-9812BFC0D67E}">
      <dgm:prSet/>
      <dgm:spPr/>
      <dgm:t>
        <a:bodyPr/>
        <a:lstStyle/>
        <a:p>
          <a:endParaRPr lang="en-US" sz="2000">
            <a:latin typeface="+mn-lt"/>
          </a:endParaRPr>
        </a:p>
      </dgm:t>
    </dgm:pt>
    <dgm:pt modelId="{87BF7896-20EA-4E8F-B6F4-A34EC5C9CB50}">
      <dgm:prSet phldrT="[Text]" custT="1"/>
      <dgm:spPr/>
      <dgm:t>
        <a:bodyPr/>
        <a:lstStyle/>
        <a:p>
          <a:r>
            <a:rPr lang="en-US" sz="1600">
              <a:latin typeface="+mn-lt"/>
            </a:rPr>
            <a:t>November 1, 2025 </a:t>
          </a:r>
        </a:p>
      </dgm:t>
    </dgm:pt>
    <dgm:pt modelId="{05E47BA5-F724-4AEE-9B5B-401F18E028E6}" type="parTrans" cxnId="{92330C11-C197-4512-BDA4-8D8A69AF7D1C}">
      <dgm:prSet/>
      <dgm:spPr/>
      <dgm:t>
        <a:bodyPr/>
        <a:lstStyle/>
        <a:p>
          <a:endParaRPr lang="en-US" sz="2000">
            <a:latin typeface="+mn-lt"/>
          </a:endParaRPr>
        </a:p>
      </dgm:t>
    </dgm:pt>
    <dgm:pt modelId="{D63CE73E-35DE-48C3-8753-7648BC953C0D}" type="sibTrans" cxnId="{92330C11-C197-4512-BDA4-8D8A69AF7D1C}">
      <dgm:prSet/>
      <dgm:spPr/>
      <dgm:t>
        <a:bodyPr/>
        <a:lstStyle/>
        <a:p>
          <a:endParaRPr lang="en-US" sz="2000">
            <a:latin typeface="+mn-lt"/>
          </a:endParaRPr>
        </a:p>
      </dgm:t>
    </dgm:pt>
    <dgm:pt modelId="{43CBB0A2-9D75-4264-8A30-3E8974B40658}">
      <dgm:prSet phldrT="[Text]" custT="1"/>
      <dgm:spPr/>
      <dgm:t>
        <a:bodyPr/>
        <a:lstStyle/>
        <a:p>
          <a:pPr>
            <a:buFont typeface="Symbol" panose="05050102010706020507" pitchFamily="18" charset="2"/>
            <a:buChar char=""/>
          </a:pPr>
          <a:r>
            <a:rPr lang="en-US" sz="1800"/>
            <a:t>Award Start</a:t>
          </a:r>
          <a:endParaRPr lang="en-US" sz="1800">
            <a:latin typeface="+mn-lt"/>
          </a:endParaRPr>
        </a:p>
      </dgm:t>
    </dgm:pt>
    <dgm:pt modelId="{F806E590-5F8E-48A1-96AC-9E738290D2ED}" type="parTrans" cxnId="{4D2DF581-8128-4440-9E51-29109DC6ED52}">
      <dgm:prSet/>
      <dgm:spPr/>
      <dgm:t>
        <a:bodyPr/>
        <a:lstStyle/>
        <a:p>
          <a:endParaRPr lang="en-US" sz="2000">
            <a:latin typeface="+mn-lt"/>
          </a:endParaRPr>
        </a:p>
      </dgm:t>
    </dgm:pt>
    <dgm:pt modelId="{20F77EFB-335C-4BC3-AD95-8421EDF343E6}" type="sibTrans" cxnId="{4D2DF581-8128-4440-9E51-29109DC6ED52}">
      <dgm:prSet/>
      <dgm:spPr/>
      <dgm:t>
        <a:bodyPr/>
        <a:lstStyle/>
        <a:p>
          <a:endParaRPr lang="en-US" sz="2000">
            <a:latin typeface="+mn-lt"/>
          </a:endParaRPr>
        </a:p>
      </dgm:t>
    </dgm:pt>
    <dgm:pt modelId="{3DE6FF16-CA4D-4D34-ABEB-8BE6A40B5E52}">
      <dgm:prSet phldrT="[Text]" custT="1"/>
      <dgm:spPr/>
      <dgm:t>
        <a:bodyPr/>
        <a:lstStyle/>
        <a:p>
          <a:pPr>
            <a:buFont typeface="Symbol" panose="05050102010706020507" pitchFamily="18" charset="2"/>
            <a:buChar char=""/>
          </a:pPr>
          <a:r>
            <a:rPr lang="en-US" sz="1600">
              <a:latin typeface="+mn-lt"/>
            </a:rPr>
            <a:t>October 31, 2027</a:t>
          </a:r>
        </a:p>
      </dgm:t>
    </dgm:pt>
    <dgm:pt modelId="{DA9CCCCB-8206-4757-82C8-F885E9D238B5}" type="parTrans" cxnId="{636DE8C5-F706-4BA5-855F-85FD2239E2BE}">
      <dgm:prSet/>
      <dgm:spPr/>
      <dgm:t>
        <a:bodyPr/>
        <a:lstStyle/>
        <a:p>
          <a:endParaRPr lang="en-US" sz="2000"/>
        </a:p>
      </dgm:t>
    </dgm:pt>
    <dgm:pt modelId="{986162A7-6F89-4679-B40E-33A17DA21B73}" type="sibTrans" cxnId="{636DE8C5-F706-4BA5-855F-85FD2239E2BE}">
      <dgm:prSet/>
      <dgm:spPr/>
      <dgm:t>
        <a:bodyPr/>
        <a:lstStyle/>
        <a:p>
          <a:endParaRPr lang="en-US" sz="2000"/>
        </a:p>
      </dgm:t>
    </dgm:pt>
    <dgm:pt modelId="{C032D242-8D23-4EEC-A10A-7B0691E5A409}">
      <dgm:prSet phldrT="[Text]" custT="1"/>
      <dgm:spPr/>
      <dgm:t>
        <a:bodyPr/>
        <a:lstStyle/>
        <a:p>
          <a:pPr>
            <a:buFont typeface="Symbol" panose="05050102010706020507" pitchFamily="18" charset="2"/>
            <a:buChar char=""/>
          </a:pPr>
          <a:r>
            <a:rPr lang="en-US" sz="1800"/>
            <a:t>Award End</a:t>
          </a:r>
          <a:endParaRPr lang="en-US" sz="1800">
            <a:latin typeface="+mn-lt"/>
          </a:endParaRPr>
        </a:p>
      </dgm:t>
    </dgm:pt>
    <dgm:pt modelId="{167DA838-BF1F-42A4-81E8-806F40795A14}" type="parTrans" cxnId="{D9403C73-FB83-47D6-85AE-067D49ED63F2}">
      <dgm:prSet/>
      <dgm:spPr/>
      <dgm:t>
        <a:bodyPr/>
        <a:lstStyle/>
        <a:p>
          <a:endParaRPr lang="en-US" sz="2000"/>
        </a:p>
      </dgm:t>
    </dgm:pt>
    <dgm:pt modelId="{7EFA60CA-572D-434D-B452-A4ACBAEB4D2C}" type="sibTrans" cxnId="{D9403C73-FB83-47D6-85AE-067D49ED63F2}">
      <dgm:prSet/>
      <dgm:spPr/>
      <dgm:t>
        <a:bodyPr/>
        <a:lstStyle/>
        <a:p>
          <a:endParaRPr lang="en-US" sz="2000"/>
        </a:p>
      </dgm:t>
    </dgm:pt>
    <dgm:pt modelId="{A70D1748-C925-41DD-8422-8E38424181FA}">
      <dgm:prSet phldrT="[Text]" custT="1"/>
      <dgm:spPr/>
      <dgm:t>
        <a:bodyPr/>
        <a:lstStyle/>
        <a:p>
          <a:pPr>
            <a:buFont typeface="Symbol" panose="05050102010706020507" pitchFamily="18" charset="2"/>
            <a:buChar char=""/>
          </a:pPr>
          <a:r>
            <a:rPr lang="en-US" sz="1600">
              <a:latin typeface="+mn-lt"/>
            </a:rPr>
            <a:t>Early March</a:t>
          </a:r>
        </a:p>
      </dgm:t>
    </dgm:pt>
    <dgm:pt modelId="{08E043C7-6960-40B8-A67C-8CF29C4A5865}" type="parTrans" cxnId="{E43838C7-6AFF-4C1F-BBF7-B12197078672}">
      <dgm:prSet/>
      <dgm:spPr/>
      <dgm:t>
        <a:bodyPr/>
        <a:lstStyle/>
        <a:p>
          <a:endParaRPr lang="en-US"/>
        </a:p>
      </dgm:t>
    </dgm:pt>
    <dgm:pt modelId="{5D0EACE1-E985-4FEA-A129-0C6DFFEEE62D}" type="sibTrans" cxnId="{E43838C7-6AFF-4C1F-BBF7-B12197078672}">
      <dgm:prSet/>
      <dgm:spPr/>
      <dgm:t>
        <a:bodyPr/>
        <a:lstStyle/>
        <a:p>
          <a:endParaRPr lang="en-US"/>
        </a:p>
      </dgm:t>
    </dgm:pt>
    <dgm:pt modelId="{3492691A-4895-47AC-8F31-53CCD53BB537}">
      <dgm:prSet phldrT="[Text]" custT="1"/>
      <dgm:spPr/>
      <dgm:t>
        <a:bodyPr/>
        <a:lstStyle/>
        <a:p>
          <a:pPr>
            <a:buFont typeface="Symbol" panose="05050102010706020507" pitchFamily="18" charset="2"/>
            <a:buChar char=""/>
          </a:pPr>
          <a:r>
            <a:rPr lang="en-US" sz="1800">
              <a:latin typeface="+mn-lt"/>
            </a:rPr>
            <a:t>Full Stage Invitation</a:t>
          </a:r>
        </a:p>
      </dgm:t>
    </dgm:pt>
    <dgm:pt modelId="{4E4471BE-585C-4057-AABC-FA725C8366F0}" type="parTrans" cxnId="{3CD19262-D33D-498E-8BE9-57F340E3D5F8}">
      <dgm:prSet/>
      <dgm:spPr/>
      <dgm:t>
        <a:bodyPr/>
        <a:lstStyle/>
        <a:p>
          <a:endParaRPr lang="en-US"/>
        </a:p>
      </dgm:t>
    </dgm:pt>
    <dgm:pt modelId="{7FCD686E-098F-4C40-B7EA-3D5250836661}" type="sibTrans" cxnId="{3CD19262-D33D-498E-8BE9-57F340E3D5F8}">
      <dgm:prSet/>
      <dgm:spPr/>
      <dgm:t>
        <a:bodyPr/>
        <a:lstStyle/>
        <a:p>
          <a:endParaRPr lang="en-US"/>
        </a:p>
      </dgm:t>
    </dgm:pt>
    <dgm:pt modelId="{2681CFC5-D93D-4E59-8B64-910E1FED1898}">
      <dgm:prSet phldrT="[Text]" custT="1"/>
      <dgm:spPr/>
      <dgm:t>
        <a:bodyPr/>
        <a:lstStyle/>
        <a:p>
          <a:pPr>
            <a:buFont typeface="Symbol" panose="05050102010706020507" pitchFamily="18" charset="2"/>
            <a:buChar char=""/>
          </a:pPr>
          <a:r>
            <a:rPr lang="en-US" sz="1600">
              <a:latin typeface="+mn-lt"/>
            </a:rPr>
            <a:t>Mid-October</a:t>
          </a:r>
        </a:p>
      </dgm:t>
    </dgm:pt>
    <dgm:pt modelId="{174D8CA3-069B-40E2-9970-75FCE1E9B2A5}" type="parTrans" cxnId="{2D457E35-CA08-4B03-9BA1-00FE7CDBC4AC}">
      <dgm:prSet/>
      <dgm:spPr/>
      <dgm:t>
        <a:bodyPr/>
        <a:lstStyle/>
        <a:p>
          <a:endParaRPr lang="en-US"/>
        </a:p>
      </dgm:t>
    </dgm:pt>
    <dgm:pt modelId="{30297CD5-EB6C-4D08-98E4-6711AA8FC2C2}" type="sibTrans" cxnId="{2D457E35-CA08-4B03-9BA1-00FE7CDBC4AC}">
      <dgm:prSet/>
      <dgm:spPr/>
      <dgm:t>
        <a:bodyPr/>
        <a:lstStyle/>
        <a:p>
          <a:endParaRPr lang="en-US"/>
        </a:p>
      </dgm:t>
    </dgm:pt>
    <dgm:pt modelId="{CB61BC76-520A-4E27-BDF1-5852CB6CA88A}">
      <dgm:prSet phldrT="[Text]" custT="1"/>
      <dgm:spPr/>
      <dgm:t>
        <a:bodyPr/>
        <a:lstStyle/>
        <a:p>
          <a:pPr>
            <a:buFont typeface="Symbol" panose="05050102010706020507" pitchFamily="18" charset="2"/>
            <a:buChar char=""/>
          </a:pPr>
          <a:r>
            <a:rPr lang="en-US" sz="1800">
              <a:latin typeface="+mn-lt"/>
            </a:rPr>
            <a:t>Award Notification</a:t>
          </a:r>
        </a:p>
      </dgm:t>
    </dgm:pt>
    <dgm:pt modelId="{6EC42B38-191C-4D41-901E-4A5CBEE7BF43}" type="parTrans" cxnId="{0ECE98CF-459A-4B88-B4F0-667F52AD0636}">
      <dgm:prSet/>
      <dgm:spPr/>
      <dgm:t>
        <a:bodyPr/>
        <a:lstStyle/>
        <a:p>
          <a:endParaRPr lang="en-US"/>
        </a:p>
      </dgm:t>
    </dgm:pt>
    <dgm:pt modelId="{0887F44C-EF21-43E9-8579-88E2BD9D2215}" type="sibTrans" cxnId="{0ECE98CF-459A-4B88-B4F0-667F52AD0636}">
      <dgm:prSet/>
      <dgm:spPr/>
      <dgm:t>
        <a:bodyPr/>
        <a:lstStyle/>
        <a:p>
          <a:endParaRPr lang="en-US"/>
        </a:p>
      </dgm:t>
    </dgm:pt>
    <dgm:pt modelId="{196C9F68-3606-4282-A4C6-4485F1280B5F}" type="pres">
      <dgm:prSet presAssocID="{E5B2E815-0D19-41DC-B01B-4D608769620A}" presName="Name0" presStyleCnt="0">
        <dgm:presLayoutVars>
          <dgm:chMax/>
          <dgm:chPref/>
          <dgm:animLvl val="lvl"/>
        </dgm:presLayoutVars>
      </dgm:prSet>
      <dgm:spPr/>
    </dgm:pt>
    <dgm:pt modelId="{68D8AC18-502F-4825-B069-75605ADB3A40}" type="pres">
      <dgm:prSet presAssocID="{4259F840-24E7-476F-9F30-482E46395856}" presName="composite1" presStyleCnt="0"/>
      <dgm:spPr/>
    </dgm:pt>
    <dgm:pt modelId="{E088D226-49D7-4C30-90DC-CA1755D98829}" type="pres">
      <dgm:prSet presAssocID="{4259F840-24E7-476F-9F30-482E46395856}" presName="parent1" presStyleLbl="alignNode1" presStyleIdx="0" presStyleCnt="6" custScaleY="160841">
        <dgm:presLayoutVars>
          <dgm:chMax val="1"/>
          <dgm:chPref val="1"/>
          <dgm:bulletEnabled val="1"/>
        </dgm:presLayoutVars>
      </dgm:prSet>
      <dgm:spPr/>
    </dgm:pt>
    <dgm:pt modelId="{45A02F84-C6CB-43F5-AEE4-3EA66C2BD25F}" type="pres">
      <dgm:prSet presAssocID="{4259F840-24E7-476F-9F30-482E46395856}" presName="Childtext1" presStyleLbl="revTx" presStyleIdx="0" presStyleCnt="6">
        <dgm:presLayoutVars>
          <dgm:bulletEnabled val="1"/>
        </dgm:presLayoutVars>
      </dgm:prSet>
      <dgm:spPr/>
    </dgm:pt>
    <dgm:pt modelId="{6BA46904-CB7C-4538-BD49-D3891EF19552}" type="pres">
      <dgm:prSet presAssocID="{4259F840-24E7-476F-9F30-482E46395856}" presName="ConnectLine1" presStyleLbl="sibTrans1D1" presStyleIdx="0" presStyleCnt="6"/>
      <dgm:spPr>
        <a:noFill/>
        <a:ln w="6350" cap="flat" cmpd="sng" algn="ctr">
          <a:solidFill>
            <a:schemeClr val="accent1">
              <a:shade val="90000"/>
              <a:hueOff val="0"/>
              <a:satOff val="0"/>
              <a:lumOff val="0"/>
              <a:alphaOff val="0"/>
            </a:schemeClr>
          </a:solidFill>
          <a:prstDash val="dash"/>
          <a:miter lim="800000"/>
        </a:ln>
        <a:effectLst/>
      </dgm:spPr>
    </dgm:pt>
    <dgm:pt modelId="{049FDBD0-77FE-49D1-A275-A272C8C5E426}" type="pres">
      <dgm:prSet presAssocID="{4259F840-24E7-476F-9F30-482E46395856}" presName="ConnectLineEnd1" presStyleLbl="lnNode1" presStyleIdx="0" presStyleCnt="6"/>
      <dgm:spPr/>
    </dgm:pt>
    <dgm:pt modelId="{CB26EA94-33BB-4F98-9E1E-2237D4831263}" type="pres">
      <dgm:prSet presAssocID="{4259F840-24E7-476F-9F30-482E46395856}" presName="EmptyPane1" presStyleCnt="0"/>
      <dgm:spPr/>
    </dgm:pt>
    <dgm:pt modelId="{606F1DBF-510E-4065-ACCB-3EBDA85CFB92}" type="pres">
      <dgm:prSet presAssocID="{DCC444A4-F20A-48F5-A61E-47BFFF185A57}" presName="spaceBetweenRectangles1" presStyleCnt="0"/>
      <dgm:spPr/>
    </dgm:pt>
    <dgm:pt modelId="{27F26998-99ED-4EFB-8B1E-86D72AF27DAE}" type="pres">
      <dgm:prSet presAssocID="{A70D1748-C925-41DD-8422-8E38424181FA}" presName="composite1" presStyleCnt="0"/>
      <dgm:spPr/>
    </dgm:pt>
    <dgm:pt modelId="{1EE7663D-C64A-4FA6-B6A7-D337A2BB6525}" type="pres">
      <dgm:prSet presAssocID="{A70D1748-C925-41DD-8422-8E38424181FA}" presName="parent1" presStyleLbl="alignNode1" presStyleIdx="1" presStyleCnt="6" custScaleY="161852">
        <dgm:presLayoutVars>
          <dgm:chMax val="1"/>
          <dgm:chPref val="1"/>
          <dgm:bulletEnabled val="1"/>
        </dgm:presLayoutVars>
      </dgm:prSet>
      <dgm:spPr/>
    </dgm:pt>
    <dgm:pt modelId="{E09BBB47-45D1-4506-9302-28C9192C38D1}" type="pres">
      <dgm:prSet presAssocID="{A70D1748-C925-41DD-8422-8E38424181FA}" presName="Childtext1" presStyleLbl="revTx" presStyleIdx="1" presStyleCnt="6">
        <dgm:presLayoutVars>
          <dgm:bulletEnabled val="1"/>
        </dgm:presLayoutVars>
      </dgm:prSet>
      <dgm:spPr/>
    </dgm:pt>
    <dgm:pt modelId="{89BD0689-FA6D-43B9-808A-717420827A11}" type="pres">
      <dgm:prSet presAssocID="{A70D1748-C925-41DD-8422-8E38424181FA}" presName="ConnectLine1" presStyleLbl="sibTrans1D1" presStyleIdx="1" presStyleCnt="6"/>
      <dgm:spPr>
        <a:noFill/>
        <a:ln w="6350" cap="flat" cmpd="sng" algn="ctr">
          <a:solidFill>
            <a:schemeClr val="accent1">
              <a:shade val="90000"/>
              <a:hueOff val="-96080"/>
              <a:satOff val="-9407"/>
              <a:lumOff val="7323"/>
              <a:alphaOff val="0"/>
            </a:schemeClr>
          </a:solidFill>
          <a:prstDash val="dash"/>
          <a:miter lim="800000"/>
        </a:ln>
        <a:effectLst/>
      </dgm:spPr>
    </dgm:pt>
    <dgm:pt modelId="{C07CBD0D-1933-4257-B384-03C178F52303}" type="pres">
      <dgm:prSet presAssocID="{A70D1748-C925-41DD-8422-8E38424181FA}" presName="ConnectLineEnd1" presStyleLbl="lnNode1" presStyleIdx="1" presStyleCnt="6"/>
      <dgm:spPr/>
    </dgm:pt>
    <dgm:pt modelId="{BD6697DA-496B-4718-8342-B3FF55AA3F99}" type="pres">
      <dgm:prSet presAssocID="{A70D1748-C925-41DD-8422-8E38424181FA}" presName="EmptyPane1" presStyleCnt="0"/>
      <dgm:spPr/>
    </dgm:pt>
    <dgm:pt modelId="{E6074E23-2AD0-4A1C-9A15-FCFEF2337BDB}" type="pres">
      <dgm:prSet presAssocID="{5D0EACE1-E985-4FEA-A129-0C6DFFEEE62D}" presName="spaceBetweenRectangles1" presStyleCnt="0"/>
      <dgm:spPr/>
    </dgm:pt>
    <dgm:pt modelId="{07989479-D1A2-4D15-AA3A-B0CFFB9F91D9}" type="pres">
      <dgm:prSet presAssocID="{E4033A39-DCC4-4038-9562-AEDDBBB37A99}" presName="composite1" presStyleCnt="0"/>
      <dgm:spPr/>
    </dgm:pt>
    <dgm:pt modelId="{539615E2-3277-4D8E-8484-FF5088C8BF01}" type="pres">
      <dgm:prSet presAssocID="{E4033A39-DCC4-4038-9562-AEDDBBB37A99}" presName="parent1" presStyleLbl="alignNode1" presStyleIdx="2" presStyleCnt="6" custScaleY="160841">
        <dgm:presLayoutVars>
          <dgm:chMax val="1"/>
          <dgm:chPref val="1"/>
          <dgm:bulletEnabled val="1"/>
        </dgm:presLayoutVars>
      </dgm:prSet>
      <dgm:spPr/>
    </dgm:pt>
    <dgm:pt modelId="{FEBD3C2A-A340-470A-A475-AE614EA07678}" type="pres">
      <dgm:prSet presAssocID="{E4033A39-DCC4-4038-9562-AEDDBBB37A99}" presName="Childtext1" presStyleLbl="revTx" presStyleIdx="2" presStyleCnt="6">
        <dgm:presLayoutVars>
          <dgm:bulletEnabled val="1"/>
        </dgm:presLayoutVars>
      </dgm:prSet>
      <dgm:spPr/>
    </dgm:pt>
    <dgm:pt modelId="{080474C8-0FEA-4FD1-97F1-0978CFB4A37F}" type="pres">
      <dgm:prSet presAssocID="{E4033A39-DCC4-4038-9562-AEDDBBB37A99}" presName="ConnectLine1" presStyleLbl="sibTrans1D1" presStyleIdx="2" presStyleCnt="6"/>
      <dgm:spPr>
        <a:noFill/>
        <a:ln w="6350" cap="flat" cmpd="sng" algn="ctr">
          <a:solidFill>
            <a:schemeClr val="accent1">
              <a:shade val="90000"/>
              <a:hueOff val="87306"/>
              <a:satOff val="-1495"/>
              <a:lumOff val="5990"/>
              <a:alphaOff val="0"/>
            </a:schemeClr>
          </a:solidFill>
          <a:prstDash val="dash"/>
          <a:miter lim="800000"/>
        </a:ln>
        <a:effectLst/>
      </dgm:spPr>
    </dgm:pt>
    <dgm:pt modelId="{4797FB61-2602-4A58-81E6-6F133DB1E419}" type="pres">
      <dgm:prSet presAssocID="{E4033A39-DCC4-4038-9562-AEDDBBB37A99}" presName="ConnectLineEnd1" presStyleLbl="lnNode1" presStyleIdx="2" presStyleCnt="6"/>
      <dgm:spPr/>
    </dgm:pt>
    <dgm:pt modelId="{3ADF0AE3-D759-4F4F-8135-572855211847}" type="pres">
      <dgm:prSet presAssocID="{E4033A39-DCC4-4038-9562-AEDDBBB37A99}" presName="EmptyPane1" presStyleCnt="0"/>
      <dgm:spPr/>
    </dgm:pt>
    <dgm:pt modelId="{B0CD7A53-7149-45F2-83E8-36717D7878A1}" type="pres">
      <dgm:prSet presAssocID="{80AB0E5B-0C58-465D-A545-5B21133D2849}" presName="spaceBetweenRectangles1" presStyleCnt="0"/>
      <dgm:spPr/>
    </dgm:pt>
    <dgm:pt modelId="{F959C129-9609-49EC-B548-5B6105989229}" type="pres">
      <dgm:prSet presAssocID="{2681CFC5-D93D-4E59-8B64-910E1FED1898}" presName="composite1" presStyleCnt="0"/>
      <dgm:spPr/>
    </dgm:pt>
    <dgm:pt modelId="{F3A9F315-F7F3-4245-A918-6E98F42253FC}" type="pres">
      <dgm:prSet presAssocID="{2681CFC5-D93D-4E59-8B64-910E1FED1898}" presName="parent1" presStyleLbl="alignNode1" presStyleIdx="3" presStyleCnt="6" custScaleY="161852">
        <dgm:presLayoutVars>
          <dgm:chMax val="1"/>
          <dgm:chPref val="1"/>
          <dgm:bulletEnabled val="1"/>
        </dgm:presLayoutVars>
      </dgm:prSet>
      <dgm:spPr/>
    </dgm:pt>
    <dgm:pt modelId="{B62182E3-494E-4C06-951D-E02A85D38516}" type="pres">
      <dgm:prSet presAssocID="{2681CFC5-D93D-4E59-8B64-910E1FED1898}" presName="Childtext1" presStyleLbl="revTx" presStyleIdx="3" presStyleCnt="6">
        <dgm:presLayoutVars>
          <dgm:bulletEnabled val="1"/>
        </dgm:presLayoutVars>
      </dgm:prSet>
      <dgm:spPr/>
    </dgm:pt>
    <dgm:pt modelId="{C6470291-FFC3-4F14-B822-629B7C6997CE}" type="pres">
      <dgm:prSet presAssocID="{2681CFC5-D93D-4E59-8B64-910E1FED1898}" presName="ConnectLine1" presStyleLbl="sibTrans1D1" presStyleIdx="3" presStyleCnt="6"/>
      <dgm:spPr>
        <a:noFill/>
        <a:ln w="6350" cap="flat" cmpd="sng" algn="ctr">
          <a:solidFill>
            <a:schemeClr val="accent1">
              <a:shade val="90000"/>
              <a:hueOff val="-288240"/>
              <a:satOff val="-28222"/>
              <a:lumOff val="21970"/>
              <a:alphaOff val="0"/>
            </a:schemeClr>
          </a:solidFill>
          <a:prstDash val="dash"/>
          <a:miter lim="800000"/>
        </a:ln>
        <a:effectLst/>
      </dgm:spPr>
    </dgm:pt>
    <dgm:pt modelId="{B39F10BB-2B0E-4D30-B4E7-455474281AA7}" type="pres">
      <dgm:prSet presAssocID="{2681CFC5-D93D-4E59-8B64-910E1FED1898}" presName="ConnectLineEnd1" presStyleLbl="lnNode1" presStyleIdx="3" presStyleCnt="6"/>
      <dgm:spPr/>
    </dgm:pt>
    <dgm:pt modelId="{5CEAA98C-0EDF-48D5-8D91-B82E69AB70EC}" type="pres">
      <dgm:prSet presAssocID="{2681CFC5-D93D-4E59-8B64-910E1FED1898}" presName="EmptyPane1" presStyleCnt="0"/>
      <dgm:spPr/>
    </dgm:pt>
    <dgm:pt modelId="{C53A8F06-B1B2-4C99-8E4E-F25C5D168DBE}" type="pres">
      <dgm:prSet presAssocID="{30297CD5-EB6C-4D08-98E4-6711AA8FC2C2}" presName="spaceBetweenRectangles1" presStyleCnt="0"/>
      <dgm:spPr/>
    </dgm:pt>
    <dgm:pt modelId="{FB379A6E-C0F9-420B-90FC-2785E757E6AE}" type="pres">
      <dgm:prSet presAssocID="{87BF7896-20EA-4E8F-B6F4-A34EC5C9CB50}" presName="composite1" presStyleCnt="0"/>
      <dgm:spPr/>
    </dgm:pt>
    <dgm:pt modelId="{9D82041D-873A-4600-A9C7-C0A0ADFB138B}" type="pres">
      <dgm:prSet presAssocID="{87BF7896-20EA-4E8F-B6F4-A34EC5C9CB50}" presName="parent1" presStyleLbl="alignNode1" presStyleIdx="4" presStyleCnt="6" custScaleY="160841">
        <dgm:presLayoutVars>
          <dgm:chMax val="1"/>
          <dgm:chPref val="1"/>
          <dgm:bulletEnabled val="1"/>
        </dgm:presLayoutVars>
      </dgm:prSet>
      <dgm:spPr/>
    </dgm:pt>
    <dgm:pt modelId="{80CDBBF8-C6B4-4166-87C1-DC9120CC7586}" type="pres">
      <dgm:prSet presAssocID="{87BF7896-20EA-4E8F-B6F4-A34EC5C9CB50}" presName="Childtext1" presStyleLbl="revTx" presStyleIdx="4" presStyleCnt="6">
        <dgm:presLayoutVars>
          <dgm:bulletEnabled val="1"/>
        </dgm:presLayoutVars>
      </dgm:prSet>
      <dgm:spPr/>
    </dgm:pt>
    <dgm:pt modelId="{89759DE5-9F8A-470E-A6D8-F13BB4DEE93D}" type="pres">
      <dgm:prSet presAssocID="{87BF7896-20EA-4E8F-B6F4-A34EC5C9CB50}" presName="ConnectLine1" presStyleLbl="sibTrans1D1" presStyleIdx="4" presStyleCnt="6"/>
      <dgm:spPr>
        <a:noFill/>
        <a:ln w="6350" cap="flat" cmpd="sng" algn="ctr">
          <a:solidFill>
            <a:schemeClr val="accent1">
              <a:shade val="90000"/>
              <a:hueOff val="174613"/>
              <a:satOff val="-2991"/>
              <a:lumOff val="11980"/>
              <a:alphaOff val="0"/>
            </a:schemeClr>
          </a:solidFill>
          <a:prstDash val="dash"/>
          <a:miter lim="800000"/>
        </a:ln>
        <a:effectLst/>
      </dgm:spPr>
    </dgm:pt>
    <dgm:pt modelId="{07CCF286-8B46-4A20-ACAC-84BA2D6EFBBC}" type="pres">
      <dgm:prSet presAssocID="{87BF7896-20EA-4E8F-B6F4-A34EC5C9CB50}" presName="ConnectLineEnd1" presStyleLbl="lnNode1" presStyleIdx="4" presStyleCnt="6"/>
      <dgm:spPr/>
    </dgm:pt>
    <dgm:pt modelId="{4624FC32-5405-42B1-B5CC-DF0659852A58}" type="pres">
      <dgm:prSet presAssocID="{87BF7896-20EA-4E8F-B6F4-A34EC5C9CB50}" presName="EmptyPane1" presStyleCnt="0"/>
      <dgm:spPr/>
    </dgm:pt>
    <dgm:pt modelId="{8C327064-3851-4ECF-AAB7-82B51711041E}" type="pres">
      <dgm:prSet presAssocID="{D63CE73E-35DE-48C3-8753-7648BC953C0D}" presName="spaceBetweenRectangles1" presStyleCnt="0"/>
      <dgm:spPr/>
    </dgm:pt>
    <dgm:pt modelId="{3ADEA4DF-6814-494D-9D3D-41947417052B}" type="pres">
      <dgm:prSet presAssocID="{3DE6FF16-CA4D-4D34-ABEB-8BE6A40B5E52}" presName="composite1" presStyleCnt="0"/>
      <dgm:spPr/>
    </dgm:pt>
    <dgm:pt modelId="{74CD3FF2-195B-429B-BC6F-5B5A7FED2BE2}" type="pres">
      <dgm:prSet presAssocID="{3DE6FF16-CA4D-4D34-ABEB-8BE6A40B5E52}" presName="parent1" presStyleLbl="alignNode1" presStyleIdx="5" presStyleCnt="6" custScaleX="110014" custScaleY="160841">
        <dgm:presLayoutVars>
          <dgm:chMax val="1"/>
          <dgm:chPref val="1"/>
          <dgm:bulletEnabled val="1"/>
        </dgm:presLayoutVars>
      </dgm:prSet>
      <dgm:spPr/>
    </dgm:pt>
    <dgm:pt modelId="{1BB5FD64-47F9-47A3-911F-535BFE17A3B9}" type="pres">
      <dgm:prSet presAssocID="{3DE6FF16-CA4D-4D34-ABEB-8BE6A40B5E52}" presName="Childtext1" presStyleLbl="revTx" presStyleIdx="5" presStyleCnt="6">
        <dgm:presLayoutVars>
          <dgm:bulletEnabled val="1"/>
        </dgm:presLayoutVars>
      </dgm:prSet>
      <dgm:spPr/>
    </dgm:pt>
    <dgm:pt modelId="{FE9B27EB-7AC7-485A-9A55-41E8118F9EAF}" type="pres">
      <dgm:prSet presAssocID="{3DE6FF16-CA4D-4D34-ABEB-8BE6A40B5E52}" presName="ConnectLine1" presStyleLbl="sibTrans1D1" presStyleIdx="5" presStyleCnt="6"/>
      <dgm:spPr>
        <a:noFill/>
        <a:ln w="6350" cap="flat" cmpd="sng" algn="ctr">
          <a:solidFill>
            <a:schemeClr val="accent1">
              <a:shade val="90000"/>
              <a:hueOff val="261919"/>
              <a:satOff val="-4486"/>
              <a:lumOff val="17970"/>
              <a:alphaOff val="0"/>
            </a:schemeClr>
          </a:solidFill>
          <a:prstDash val="dash"/>
          <a:miter lim="800000"/>
        </a:ln>
        <a:effectLst/>
      </dgm:spPr>
    </dgm:pt>
    <dgm:pt modelId="{46BD4721-4664-4AD0-9F11-DBE7E0B207D5}" type="pres">
      <dgm:prSet presAssocID="{3DE6FF16-CA4D-4D34-ABEB-8BE6A40B5E52}" presName="ConnectLineEnd1" presStyleLbl="lnNode1" presStyleIdx="5" presStyleCnt="6"/>
      <dgm:spPr/>
    </dgm:pt>
    <dgm:pt modelId="{69028BD0-349D-4B47-B1F4-B64C6478DE3C}" type="pres">
      <dgm:prSet presAssocID="{3DE6FF16-CA4D-4D34-ABEB-8BE6A40B5E52}" presName="EmptyPane1" presStyleCnt="0"/>
      <dgm:spPr/>
    </dgm:pt>
  </dgm:ptLst>
  <dgm:cxnLst>
    <dgm:cxn modelId="{58AF9605-98E3-490C-9551-60E5D74419A2}" type="presOf" srcId="{3DE6FF16-CA4D-4D34-ABEB-8BE6A40B5E52}" destId="{74CD3FF2-195B-429B-BC6F-5B5A7FED2BE2}" srcOrd="0" destOrd="0" presId="urn:microsoft.com/office/officeart/2016/7/layout/RoundedRectangleTimeline"/>
    <dgm:cxn modelId="{467F290A-9E2A-412E-AF06-428DAA68BEDD}" type="presOf" srcId="{E4033A39-DCC4-4038-9562-AEDDBBB37A99}" destId="{539615E2-3277-4D8E-8484-FF5088C8BF01}" srcOrd="0" destOrd="0" presId="urn:microsoft.com/office/officeart/2016/7/layout/RoundedRectangleTimeline"/>
    <dgm:cxn modelId="{A2A50010-8F67-49E4-9B0A-E0F7FDA9656C}" type="presOf" srcId="{B54C8F6C-BE1E-4EAB-B7A0-48DE01FFAA36}" destId="{45A02F84-C6CB-43F5-AEE4-3EA66C2BD25F}" srcOrd="0" destOrd="0" presId="urn:microsoft.com/office/officeart/2016/7/layout/RoundedRectangleTimeline"/>
    <dgm:cxn modelId="{92330C11-C197-4512-BDA4-8D8A69AF7D1C}" srcId="{E5B2E815-0D19-41DC-B01B-4D608769620A}" destId="{87BF7896-20EA-4E8F-B6F4-A34EC5C9CB50}" srcOrd="4" destOrd="0" parTransId="{05E47BA5-F724-4AEE-9B5B-401F18E028E6}" sibTransId="{D63CE73E-35DE-48C3-8753-7648BC953C0D}"/>
    <dgm:cxn modelId="{2D457E35-CA08-4B03-9BA1-00FE7CDBC4AC}" srcId="{E5B2E815-0D19-41DC-B01B-4D608769620A}" destId="{2681CFC5-D93D-4E59-8B64-910E1FED1898}" srcOrd="3" destOrd="0" parTransId="{174D8CA3-069B-40E2-9970-75FCE1E9B2A5}" sibTransId="{30297CD5-EB6C-4D08-98E4-6711AA8FC2C2}"/>
    <dgm:cxn modelId="{D88F5139-A3BF-4F98-ABB0-AEE7243465CB}" type="presOf" srcId="{87BF7896-20EA-4E8F-B6F4-A34EC5C9CB50}" destId="{9D82041D-873A-4600-A9C7-C0A0ADFB138B}" srcOrd="0" destOrd="0" presId="urn:microsoft.com/office/officeart/2016/7/layout/RoundedRectangleTimeline"/>
    <dgm:cxn modelId="{32EF2862-2950-4DF8-BEA8-CD19460CCA31}" srcId="{E5B2E815-0D19-41DC-B01B-4D608769620A}" destId="{E4033A39-DCC4-4038-9562-AEDDBBB37A99}" srcOrd="2" destOrd="0" parTransId="{048EEAE6-78BA-4B00-B7BB-9C22DBB1E8F4}" sibTransId="{80AB0E5B-0C58-465D-A545-5B21133D2849}"/>
    <dgm:cxn modelId="{3CD19262-D33D-498E-8BE9-57F340E3D5F8}" srcId="{A70D1748-C925-41DD-8422-8E38424181FA}" destId="{3492691A-4895-47AC-8F31-53CCD53BB537}" srcOrd="0" destOrd="0" parTransId="{4E4471BE-585C-4057-AABC-FA725C8366F0}" sibTransId="{7FCD686E-098F-4C40-B7EA-3D5250836661}"/>
    <dgm:cxn modelId="{5E74CB62-E52E-4CEE-8AA1-9812BFC0D67E}" srcId="{E4033A39-DCC4-4038-9562-AEDDBBB37A99}" destId="{A4C0B4E4-70AD-4901-9E3F-7EA25DD6DAA1}" srcOrd="0" destOrd="0" parTransId="{701D9033-BAD3-4299-933F-A47AFDC2ECD0}" sibTransId="{657DB10D-2517-48AA-B970-6D815DBD4123}"/>
    <dgm:cxn modelId="{4653A150-E557-4235-B1A1-18156274D965}" type="presOf" srcId="{4259F840-24E7-476F-9F30-482E46395856}" destId="{E088D226-49D7-4C30-90DC-CA1755D98829}" srcOrd="0" destOrd="0" presId="urn:microsoft.com/office/officeart/2016/7/layout/RoundedRectangleTimeline"/>
    <dgm:cxn modelId="{E6B56652-B46A-4546-9536-64D675143F1B}" type="presOf" srcId="{A4C0B4E4-70AD-4901-9E3F-7EA25DD6DAA1}" destId="{FEBD3C2A-A340-470A-A475-AE614EA07678}" srcOrd="0" destOrd="0" presId="urn:microsoft.com/office/officeart/2016/7/layout/RoundedRectangleTimeline"/>
    <dgm:cxn modelId="{D9403C73-FB83-47D6-85AE-067D49ED63F2}" srcId="{3DE6FF16-CA4D-4D34-ABEB-8BE6A40B5E52}" destId="{C032D242-8D23-4EEC-A10A-7B0691E5A409}" srcOrd="0" destOrd="0" parTransId="{167DA838-BF1F-42A4-81E8-806F40795A14}" sibTransId="{7EFA60CA-572D-434D-B452-A4ACBAEB4D2C}"/>
    <dgm:cxn modelId="{73E7B955-5F82-41A2-AAA2-E86B1D00B08A}" type="presOf" srcId="{3492691A-4895-47AC-8F31-53CCD53BB537}" destId="{E09BBB47-45D1-4506-9302-28C9192C38D1}" srcOrd="0" destOrd="0" presId="urn:microsoft.com/office/officeart/2016/7/layout/RoundedRectangleTimeline"/>
    <dgm:cxn modelId="{020D505A-97FA-43DD-A9A1-2501AD46F8AF}" type="presOf" srcId="{43CBB0A2-9D75-4264-8A30-3E8974B40658}" destId="{80CDBBF8-C6B4-4166-87C1-DC9120CC7586}" srcOrd="0" destOrd="0" presId="urn:microsoft.com/office/officeart/2016/7/layout/RoundedRectangleTimeline"/>
    <dgm:cxn modelId="{4D2DF581-8128-4440-9E51-29109DC6ED52}" srcId="{87BF7896-20EA-4E8F-B6F4-A34EC5C9CB50}" destId="{43CBB0A2-9D75-4264-8A30-3E8974B40658}" srcOrd="0" destOrd="0" parTransId="{F806E590-5F8E-48A1-96AC-9E738290D2ED}" sibTransId="{20F77EFB-335C-4BC3-AD95-8421EDF343E6}"/>
    <dgm:cxn modelId="{C8CAF48F-322D-43C3-A68B-40DA904320AC}" type="presOf" srcId="{E5B2E815-0D19-41DC-B01B-4D608769620A}" destId="{196C9F68-3606-4282-A4C6-4485F1280B5F}" srcOrd="0" destOrd="0" presId="urn:microsoft.com/office/officeart/2016/7/layout/RoundedRectangleTimeline"/>
    <dgm:cxn modelId="{4D7E90B4-3CFE-4F56-92A0-44780D5C4695}" type="presOf" srcId="{2681CFC5-D93D-4E59-8B64-910E1FED1898}" destId="{F3A9F315-F7F3-4245-A918-6E98F42253FC}" srcOrd="0" destOrd="0" presId="urn:microsoft.com/office/officeart/2016/7/layout/RoundedRectangleTimeline"/>
    <dgm:cxn modelId="{636DE8C5-F706-4BA5-855F-85FD2239E2BE}" srcId="{E5B2E815-0D19-41DC-B01B-4D608769620A}" destId="{3DE6FF16-CA4D-4D34-ABEB-8BE6A40B5E52}" srcOrd="5" destOrd="0" parTransId="{DA9CCCCB-8206-4757-82C8-F885E9D238B5}" sibTransId="{986162A7-6F89-4679-B40E-33A17DA21B73}"/>
    <dgm:cxn modelId="{E43838C7-6AFF-4C1F-BBF7-B12197078672}" srcId="{E5B2E815-0D19-41DC-B01B-4D608769620A}" destId="{A70D1748-C925-41DD-8422-8E38424181FA}" srcOrd="1" destOrd="0" parTransId="{08E043C7-6960-40B8-A67C-8CF29C4A5865}" sibTransId="{5D0EACE1-E985-4FEA-A129-0C6DFFEEE62D}"/>
    <dgm:cxn modelId="{92ACEBC8-471C-4856-886C-36D180C7D751}" type="presOf" srcId="{A70D1748-C925-41DD-8422-8E38424181FA}" destId="{1EE7663D-C64A-4FA6-B6A7-D337A2BB6525}" srcOrd="0" destOrd="0" presId="urn:microsoft.com/office/officeart/2016/7/layout/RoundedRectangleTimeline"/>
    <dgm:cxn modelId="{770CA1CC-3DDD-451E-AE83-A71CA570260C}" srcId="{4259F840-24E7-476F-9F30-482E46395856}" destId="{B54C8F6C-BE1E-4EAB-B7A0-48DE01FFAA36}" srcOrd="0" destOrd="0" parTransId="{8DE7CD45-B7C0-432E-B819-6A7D97E31315}" sibTransId="{C33B8BEF-A818-4A2F-A99A-E2B29895E184}"/>
    <dgm:cxn modelId="{0ECE98CF-459A-4B88-B4F0-667F52AD0636}" srcId="{2681CFC5-D93D-4E59-8B64-910E1FED1898}" destId="{CB61BC76-520A-4E27-BDF1-5852CB6CA88A}" srcOrd="0" destOrd="0" parTransId="{6EC42B38-191C-4D41-901E-4A5CBEE7BF43}" sibTransId="{0887F44C-EF21-43E9-8579-88E2BD9D2215}"/>
    <dgm:cxn modelId="{42EE41D1-3C16-4937-BB38-B076896C09A0}" srcId="{E5B2E815-0D19-41DC-B01B-4D608769620A}" destId="{4259F840-24E7-476F-9F30-482E46395856}" srcOrd="0" destOrd="0" parTransId="{FCE8068D-7E50-4749-A8D0-ADEDAC5637B3}" sibTransId="{DCC444A4-F20A-48F5-A61E-47BFFF185A57}"/>
    <dgm:cxn modelId="{546179F7-5E1B-4360-8938-B9238DA6DE5D}" type="presOf" srcId="{C032D242-8D23-4EEC-A10A-7B0691E5A409}" destId="{1BB5FD64-47F9-47A3-911F-535BFE17A3B9}" srcOrd="0" destOrd="0" presId="urn:microsoft.com/office/officeart/2016/7/layout/RoundedRectangleTimeline"/>
    <dgm:cxn modelId="{04EE17F8-56A0-46F5-A819-79A5035499E5}" type="presOf" srcId="{CB61BC76-520A-4E27-BDF1-5852CB6CA88A}" destId="{B62182E3-494E-4C06-951D-E02A85D38516}" srcOrd="0" destOrd="0" presId="urn:microsoft.com/office/officeart/2016/7/layout/RoundedRectangleTimeline"/>
    <dgm:cxn modelId="{B5EA3CD6-0576-4168-82C9-9ADC0803B31E}" type="presParOf" srcId="{196C9F68-3606-4282-A4C6-4485F1280B5F}" destId="{68D8AC18-502F-4825-B069-75605ADB3A40}" srcOrd="0" destOrd="0" presId="urn:microsoft.com/office/officeart/2016/7/layout/RoundedRectangleTimeline"/>
    <dgm:cxn modelId="{30A197C5-075F-4643-BF26-64BC9FAF532F}" type="presParOf" srcId="{68D8AC18-502F-4825-B069-75605ADB3A40}" destId="{E088D226-49D7-4C30-90DC-CA1755D98829}" srcOrd="0" destOrd="0" presId="urn:microsoft.com/office/officeart/2016/7/layout/RoundedRectangleTimeline"/>
    <dgm:cxn modelId="{DBAA9861-CCB2-4B8A-A3AA-B305A4B5783E}" type="presParOf" srcId="{68D8AC18-502F-4825-B069-75605ADB3A40}" destId="{45A02F84-C6CB-43F5-AEE4-3EA66C2BD25F}" srcOrd="1" destOrd="0" presId="urn:microsoft.com/office/officeart/2016/7/layout/RoundedRectangleTimeline"/>
    <dgm:cxn modelId="{3F249148-C6F7-40D3-8583-B11C276DE023}" type="presParOf" srcId="{68D8AC18-502F-4825-B069-75605ADB3A40}" destId="{6BA46904-CB7C-4538-BD49-D3891EF19552}" srcOrd="2" destOrd="0" presId="urn:microsoft.com/office/officeart/2016/7/layout/RoundedRectangleTimeline"/>
    <dgm:cxn modelId="{337BF8D5-8206-4D0E-857F-BA46391BB745}" type="presParOf" srcId="{68D8AC18-502F-4825-B069-75605ADB3A40}" destId="{049FDBD0-77FE-49D1-A275-A272C8C5E426}" srcOrd="3" destOrd="0" presId="urn:microsoft.com/office/officeart/2016/7/layout/RoundedRectangleTimeline"/>
    <dgm:cxn modelId="{8E042F31-23CC-40C0-92DC-707183B24E81}" type="presParOf" srcId="{68D8AC18-502F-4825-B069-75605ADB3A40}" destId="{CB26EA94-33BB-4F98-9E1E-2237D4831263}" srcOrd="4" destOrd="0" presId="urn:microsoft.com/office/officeart/2016/7/layout/RoundedRectangleTimeline"/>
    <dgm:cxn modelId="{16926BC1-FC34-413E-B35A-2F54A781CCCD}" type="presParOf" srcId="{196C9F68-3606-4282-A4C6-4485F1280B5F}" destId="{606F1DBF-510E-4065-ACCB-3EBDA85CFB92}" srcOrd="1" destOrd="0" presId="urn:microsoft.com/office/officeart/2016/7/layout/RoundedRectangleTimeline"/>
    <dgm:cxn modelId="{2C027928-4083-44FC-AD72-46E61A84BBF3}" type="presParOf" srcId="{196C9F68-3606-4282-A4C6-4485F1280B5F}" destId="{27F26998-99ED-4EFB-8B1E-86D72AF27DAE}" srcOrd="2" destOrd="0" presId="urn:microsoft.com/office/officeart/2016/7/layout/RoundedRectangleTimeline"/>
    <dgm:cxn modelId="{5DDA5075-81CB-4E90-B421-37F39B10DD56}" type="presParOf" srcId="{27F26998-99ED-4EFB-8B1E-86D72AF27DAE}" destId="{1EE7663D-C64A-4FA6-B6A7-D337A2BB6525}" srcOrd="0" destOrd="0" presId="urn:microsoft.com/office/officeart/2016/7/layout/RoundedRectangleTimeline"/>
    <dgm:cxn modelId="{65FB7E36-E0C3-44A2-BC36-6BDFA312DC13}" type="presParOf" srcId="{27F26998-99ED-4EFB-8B1E-86D72AF27DAE}" destId="{E09BBB47-45D1-4506-9302-28C9192C38D1}" srcOrd="1" destOrd="0" presId="urn:microsoft.com/office/officeart/2016/7/layout/RoundedRectangleTimeline"/>
    <dgm:cxn modelId="{080A8A77-D743-415F-9061-9F856A3D6880}" type="presParOf" srcId="{27F26998-99ED-4EFB-8B1E-86D72AF27DAE}" destId="{89BD0689-FA6D-43B9-808A-717420827A11}" srcOrd="2" destOrd="0" presId="urn:microsoft.com/office/officeart/2016/7/layout/RoundedRectangleTimeline"/>
    <dgm:cxn modelId="{4B28A0EF-D339-41B1-AB89-04C0971E218C}" type="presParOf" srcId="{27F26998-99ED-4EFB-8B1E-86D72AF27DAE}" destId="{C07CBD0D-1933-4257-B384-03C178F52303}" srcOrd="3" destOrd="0" presId="urn:microsoft.com/office/officeart/2016/7/layout/RoundedRectangleTimeline"/>
    <dgm:cxn modelId="{1AFA3B7F-A54C-43A4-AB8B-3A383B702EEC}" type="presParOf" srcId="{27F26998-99ED-4EFB-8B1E-86D72AF27DAE}" destId="{BD6697DA-496B-4718-8342-B3FF55AA3F99}" srcOrd="4" destOrd="0" presId="urn:microsoft.com/office/officeart/2016/7/layout/RoundedRectangleTimeline"/>
    <dgm:cxn modelId="{64B81567-079B-4E36-8792-CBEF663D2A3D}" type="presParOf" srcId="{196C9F68-3606-4282-A4C6-4485F1280B5F}" destId="{E6074E23-2AD0-4A1C-9A15-FCFEF2337BDB}" srcOrd="3" destOrd="0" presId="urn:microsoft.com/office/officeart/2016/7/layout/RoundedRectangleTimeline"/>
    <dgm:cxn modelId="{42F07C1F-C715-41B1-8356-B99F8CE1AC01}" type="presParOf" srcId="{196C9F68-3606-4282-A4C6-4485F1280B5F}" destId="{07989479-D1A2-4D15-AA3A-B0CFFB9F91D9}" srcOrd="4" destOrd="0" presId="urn:microsoft.com/office/officeart/2016/7/layout/RoundedRectangleTimeline"/>
    <dgm:cxn modelId="{5856EE22-FE01-4788-BBF3-407A68D5A730}" type="presParOf" srcId="{07989479-D1A2-4D15-AA3A-B0CFFB9F91D9}" destId="{539615E2-3277-4D8E-8484-FF5088C8BF01}" srcOrd="0" destOrd="0" presId="urn:microsoft.com/office/officeart/2016/7/layout/RoundedRectangleTimeline"/>
    <dgm:cxn modelId="{3004EE47-5347-4BBA-95CC-D947A73AE485}" type="presParOf" srcId="{07989479-D1A2-4D15-AA3A-B0CFFB9F91D9}" destId="{FEBD3C2A-A340-470A-A475-AE614EA07678}" srcOrd="1" destOrd="0" presId="urn:microsoft.com/office/officeart/2016/7/layout/RoundedRectangleTimeline"/>
    <dgm:cxn modelId="{400A75AC-5289-4270-AC07-416891AF3888}" type="presParOf" srcId="{07989479-D1A2-4D15-AA3A-B0CFFB9F91D9}" destId="{080474C8-0FEA-4FD1-97F1-0978CFB4A37F}" srcOrd="2" destOrd="0" presId="urn:microsoft.com/office/officeart/2016/7/layout/RoundedRectangleTimeline"/>
    <dgm:cxn modelId="{304EB087-DD14-4AA8-8A06-DF9485956226}" type="presParOf" srcId="{07989479-D1A2-4D15-AA3A-B0CFFB9F91D9}" destId="{4797FB61-2602-4A58-81E6-6F133DB1E419}" srcOrd="3" destOrd="0" presId="urn:microsoft.com/office/officeart/2016/7/layout/RoundedRectangleTimeline"/>
    <dgm:cxn modelId="{BC4CC356-31E8-4421-B18C-CB3697E73FAC}" type="presParOf" srcId="{07989479-D1A2-4D15-AA3A-B0CFFB9F91D9}" destId="{3ADF0AE3-D759-4F4F-8135-572855211847}" srcOrd="4" destOrd="0" presId="urn:microsoft.com/office/officeart/2016/7/layout/RoundedRectangleTimeline"/>
    <dgm:cxn modelId="{718BABD9-3B60-482F-B01A-2E414F152777}" type="presParOf" srcId="{196C9F68-3606-4282-A4C6-4485F1280B5F}" destId="{B0CD7A53-7149-45F2-83E8-36717D7878A1}" srcOrd="5" destOrd="0" presId="urn:microsoft.com/office/officeart/2016/7/layout/RoundedRectangleTimeline"/>
    <dgm:cxn modelId="{6C931268-2094-4DB7-BA6E-47CAF9CFE128}" type="presParOf" srcId="{196C9F68-3606-4282-A4C6-4485F1280B5F}" destId="{F959C129-9609-49EC-B548-5B6105989229}" srcOrd="6" destOrd="0" presId="urn:microsoft.com/office/officeart/2016/7/layout/RoundedRectangleTimeline"/>
    <dgm:cxn modelId="{4A8BE071-27E8-492F-A6AB-551593F018B3}" type="presParOf" srcId="{F959C129-9609-49EC-B548-5B6105989229}" destId="{F3A9F315-F7F3-4245-A918-6E98F42253FC}" srcOrd="0" destOrd="0" presId="urn:microsoft.com/office/officeart/2016/7/layout/RoundedRectangleTimeline"/>
    <dgm:cxn modelId="{55CDF9AA-579D-4E13-AB09-354C1884EACC}" type="presParOf" srcId="{F959C129-9609-49EC-B548-5B6105989229}" destId="{B62182E3-494E-4C06-951D-E02A85D38516}" srcOrd="1" destOrd="0" presId="urn:microsoft.com/office/officeart/2016/7/layout/RoundedRectangleTimeline"/>
    <dgm:cxn modelId="{2D535E87-067B-48B9-B50C-2EF43268A8EB}" type="presParOf" srcId="{F959C129-9609-49EC-B548-5B6105989229}" destId="{C6470291-FFC3-4F14-B822-629B7C6997CE}" srcOrd="2" destOrd="0" presId="urn:microsoft.com/office/officeart/2016/7/layout/RoundedRectangleTimeline"/>
    <dgm:cxn modelId="{B22F022D-FA91-45AD-89D1-91B59B9CA2C4}" type="presParOf" srcId="{F959C129-9609-49EC-B548-5B6105989229}" destId="{B39F10BB-2B0E-4D30-B4E7-455474281AA7}" srcOrd="3" destOrd="0" presId="urn:microsoft.com/office/officeart/2016/7/layout/RoundedRectangleTimeline"/>
    <dgm:cxn modelId="{343E9612-0CDD-4982-8BDD-30F2CDBA9C01}" type="presParOf" srcId="{F959C129-9609-49EC-B548-5B6105989229}" destId="{5CEAA98C-0EDF-48D5-8D91-B82E69AB70EC}" srcOrd="4" destOrd="0" presId="urn:microsoft.com/office/officeart/2016/7/layout/RoundedRectangleTimeline"/>
    <dgm:cxn modelId="{CE6F722C-D9F8-48E7-B365-2A3A7B6E5FE6}" type="presParOf" srcId="{196C9F68-3606-4282-A4C6-4485F1280B5F}" destId="{C53A8F06-B1B2-4C99-8E4E-F25C5D168DBE}" srcOrd="7" destOrd="0" presId="urn:microsoft.com/office/officeart/2016/7/layout/RoundedRectangleTimeline"/>
    <dgm:cxn modelId="{FD435764-A46B-4635-A943-B6C17FFBD43C}" type="presParOf" srcId="{196C9F68-3606-4282-A4C6-4485F1280B5F}" destId="{FB379A6E-C0F9-420B-90FC-2785E757E6AE}" srcOrd="8" destOrd="0" presId="urn:microsoft.com/office/officeart/2016/7/layout/RoundedRectangleTimeline"/>
    <dgm:cxn modelId="{03D7F2C3-849C-416B-B668-D51C46CA90E6}" type="presParOf" srcId="{FB379A6E-C0F9-420B-90FC-2785E757E6AE}" destId="{9D82041D-873A-4600-A9C7-C0A0ADFB138B}" srcOrd="0" destOrd="0" presId="urn:microsoft.com/office/officeart/2016/7/layout/RoundedRectangleTimeline"/>
    <dgm:cxn modelId="{1DA536D0-EC28-4B9F-A5E9-28EC8F45638C}" type="presParOf" srcId="{FB379A6E-C0F9-420B-90FC-2785E757E6AE}" destId="{80CDBBF8-C6B4-4166-87C1-DC9120CC7586}" srcOrd="1" destOrd="0" presId="urn:microsoft.com/office/officeart/2016/7/layout/RoundedRectangleTimeline"/>
    <dgm:cxn modelId="{A1A8842C-F8BC-40AC-8FFC-6A922D88E333}" type="presParOf" srcId="{FB379A6E-C0F9-420B-90FC-2785E757E6AE}" destId="{89759DE5-9F8A-470E-A6D8-F13BB4DEE93D}" srcOrd="2" destOrd="0" presId="urn:microsoft.com/office/officeart/2016/7/layout/RoundedRectangleTimeline"/>
    <dgm:cxn modelId="{29E74E09-91C9-47DF-AE07-A1527FF00EB2}" type="presParOf" srcId="{FB379A6E-C0F9-420B-90FC-2785E757E6AE}" destId="{07CCF286-8B46-4A20-ACAC-84BA2D6EFBBC}" srcOrd="3" destOrd="0" presId="urn:microsoft.com/office/officeart/2016/7/layout/RoundedRectangleTimeline"/>
    <dgm:cxn modelId="{410C15E7-86BA-42B7-8F67-411E34B11038}" type="presParOf" srcId="{FB379A6E-C0F9-420B-90FC-2785E757E6AE}" destId="{4624FC32-5405-42B1-B5CC-DF0659852A58}" srcOrd="4" destOrd="0" presId="urn:microsoft.com/office/officeart/2016/7/layout/RoundedRectangleTimeline"/>
    <dgm:cxn modelId="{E805D201-407E-43CA-9B74-1CB556699F3D}" type="presParOf" srcId="{196C9F68-3606-4282-A4C6-4485F1280B5F}" destId="{8C327064-3851-4ECF-AAB7-82B51711041E}" srcOrd="9" destOrd="0" presId="urn:microsoft.com/office/officeart/2016/7/layout/RoundedRectangleTimeline"/>
    <dgm:cxn modelId="{43BD8313-2385-4BA0-9145-2022434D3E68}" type="presParOf" srcId="{196C9F68-3606-4282-A4C6-4485F1280B5F}" destId="{3ADEA4DF-6814-494D-9D3D-41947417052B}" srcOrd="10" destOrd="0" presId="urn:microsoft.com/office/officeart/2016/7/layout/RoundedRectangleTimeline"/>
    <dgm:cxn modelId="{77EE5245-99F9-4607-BF5D-14371704AD7C}" type="presParOf" srcId="{3ADEA4DF-6814-494D-9D3D-41947417052B}" destId="{74CD3FF2-195B-429B-BC6F-5B5A7FED2BE2}" srcOrd="0" destOrd="0" presId="urn:microsoft.com/office/officeart/2016/7/layout/RoundedRectangleTimeline"/>
    <dgm:cxn modelId="{4182CE37-4E54-4351-9A5F-1904FF20E71C}" type="presParOf" srcId="{3ADEA4DF-6814-494D-9D3D-41947417052B}" destId="{1BB5FD64-47F9-47A3-911F-535BFE17A3B9}" srcOrd="1" destOrd="0" presId="urn:microsoft.com/office/officeart/2016/7/layout/RoundedRectangleTimeline"/>
    <dgm:cxn modelId="{618B960F-61F5-4357-A407-60CA51E36041}" type="presParOf" srcId="{3ADEA4DF-6814-494D-9D3D-41947417052B}" destId="{FE9B27EB-7AC7-485A-9A55-41E8118F9EAF}" srcOrd="2" destOrd="0" presId="urn:microsoft.com/office/officeart/2016/7/layout/RoundedRectangleTimeline"/>
    <dgm:cxn modelId="{181A4BE4-72AF-463E-880D-D34673D0F9E8}" type="presParOf" srcId="{3ADEA4DF-6814-494D-9D3D-41947417052B}" destId="{46BD4721-4664-4AD0-9F11-DBE7E0B207D5}" srcOrd="3" destOrd="0" presId="urn:microsoft.com/office/officeart/2016/7/layout/RoundedRectangleTimeline"/>
    <dgm:cxn modelId="{AC4EA57A-E4C0-4C2D-8EC9-38BC20FC13B6}" type="presParOf" srcId="{3ADEA4DF-6814-494D-9D3D-41947417052B}" destId="{69028BD0-349D-4B47-B1F4-B64C6478DE3C}" srcOrd="4" destOrd="0" presId="urn:microsoft.com/office/officeart/2016/7/layout/RoundedRectangle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5A9A138-ABF3-4E8A-B8C9-5AC634588353}" type="doc">
      <dgm:prSet loTypeId="urn:microsoft.com/office/officeart/2018/5/layout/CenteredIconLabelDescriptionList" loCatId="icon" qsTypeId="urn:microsoft.com/office/officeart/2005/8/quickstyle/simple4" qsCatId="simple" csTypeId="urn:microsoft.com/office/officeart/2005/8/colors/accent0_1" csCatId="mainScheme" phldr="1"/>
      <dgm:spPr/>
      <dgm:t>
        <a:bodyPr/>
        <a:lstStyle/>
        <a:p>
          <a:endParaRPr lang="en-US"/>
        </a:p>
      </dgm:t>
    </dgm:pt>
    <dgm:pt modelId="{6D05DE08-10D4-49E2-9A13-C5958753EC5E}">
      <dgm:prSet phldrT="[Text]" phldr="0"/>
      <dgm:spPr/>
      <dgm:t>
        <a:bodyPr/>
        <a:lstStyle/>
        <a:p>
          <a:pPr>
            <a:lnSpc>
              <a:spcPct val="100000"/>
            </a:lnSpc>
            <a:defRPr b="1"/>
          </a:pPr>
          <a:r>
            <a:rPr lang="en-US"/>
            <a:t>APPLICANT</a:t>
          </a:r>
        </a:p>
      </dgm:t>
    </dgm:pt>
    <dgm:pt modelId="{DEDA786A-393E-43F3-92D7-4A19FC80D874}" type="parTrans" cxnId="{37C1BAC3-0454-40FE-A530-E374FF4D24E7}">
      <dgm:prSet/>
      <dgm:spPr/>
      <dgm:t>
        <a:bodyPr/>
        <a:lstStyle/>
        <a:p>
          <a:endParaRPr lang="en-US"/>
        </a:p>
      </dgm:t>
    </dgm:pt>
    <dgm:pt modelId="{D91B7335-3BDD-4390-9E19-27E33DA66FC1}" type="sibTrans" cxnId="{37C1BAC3-0454-40FE-A530-E374FF4D24E7}">
      <dgm:prSet/>
      <dgm:spPr/>
      <dgm:t>
        <a:bodyPr/>
        <a:lstStyle/>
        <a:p>
          <a:endParaRPr lang="en-US"/>
        </a:p>
      </dgm:t>
    </dgm:pt>
    <dgm:pt modelId="{81C01C15-AA22-41E6-87CD-B79472610BE5}">
      <dgm:prSet phldrT="[Text]"/>
      <dgm:spPr/>
      <dgm:t>
        <a:bodyPr/>
        <a:lstStyle/>
        <a:p>
          <a:pPr>
            <a:lnSpc>
              <a:spcPct val="100000"/>
            </a:lnSpc>
          </a:pPr>
          <a:r>
            <a:rPr lang="en-US"/>
            <a:t>Important problem</a:t>
          </a:r>
        </a:p>
      </dgm:t>
    </dgm:pt>
    <dgm:pt modelId="{41F3E875-09DE-497E-BD85-C0119857F45A}" type="parTrans" cxnId="{F0319A28-47AB-4BF6-9D21-452700F9FA7D}">
      <dgm:prSet/>
      <dgm:spPr/>
      <dgm:t>
        <a:bodyPr/>
        <a:lstStyle/>
        <a:p>
          <a:endParaRPr lang="en-US"/>
        </a:p>
      </dgm:t>
    </dgm:pt>
    <dgm:pt modelId="{2611275F-B9FD-4B33-89B4-CB0F0E7729C9}" type="sibTrans" cxnId="{F0319A28-47AB-4BF6-9D21-452700F9FA7D}">
      <dgm:prSet/>
      <dgm:spPr/>
      <dgm:t>
        <a:bodyPr/>
        <a:lstStyle/>
        <a:p>
          <a:endParaRPr lang="en-US"/>
        </a:p>
      </dgm:t>
    </dgm:pt>
    <dgm:pt modelId="{61B08676-2C5A-4489-A8EE-23FD1CDFD83C}">
      <dgm:prSet phldrT="[Text]"/>
      <dgm:spPr/>
      <dgm:t>
        <a:bodyPr/>
        <a:lstStyle/>
        <a:p>
          <a:pPr>
            <a:lnSpc>
              <a:spcPct val="100000"/>
            </a:lnSpc>
          </a:pPr>
          <a:r>
            <a:rPr lang="en-US"/>
            <a:t>Will advance biology</a:t>
          </a:r>
        </a:p>
      </dgm:t>
    </dgm:pt>
    <dgm:pt modelId="{9F18FF26-D05F-448F-932D-139B2ACC228F}" type="parTrans" cxnId="{866BAD70-D121-425C-81CE-209F3372401A}">
      <dgm:prSet/>
      <dgm:spPr/>
      <dgm:t>
        <a:bodyPr/>
        <a:lstStyle/>
        <a:p>
          <a:endParaRPr lang="en-US"/>
        </a:p>
      </dgm:t>
    </dgm:pt>
    <dgm:pt modelId="{A98B1999-D0EB-4E2B-BE0C-7B4A354C2B6F}" type="sibTrans" cxnId="{866BAD70-D121-425C-81CE-209F3372401A}">
      <dgm:prSet/>
      <dgm:spPr/>
      <dgm:t>
        <a:bodyPr/>
        <a:lstStyle/>
        <a:p>
          <a:endParaRPr lang="en-US"/>
        </a:p>
      </dgm:t>
    </dgm:pt>
    <dgm:pt modelId="{E5E3ED53-5F24-4C66-86F2-577DEDA0F170}">
      <dgm:prSet phldrT="[Text]" phldr="0"/>
      <dgm:spPr/>
      <dgm:t>
        <a:bodyPr/>
        <a:lstStyle/>
        <a:p>
          <a:pPr>
            <a:lnSpc>
              <a:spcPct val="100000"/>
            </a:lnSpc>
            <a:defRPr b="1"/>
          </a:pPr>
          <a:r>
            <a:rPr lang="en-US"/>
            <a:t>PROJECT</a:t>
          </a:r>
        </a:p>
      </dgm:t>
    </dgm:pt>
    <dgm:pt modelId="{C3E3C1E0-ABC0-4EF0-A22D-13F939A39160}" type="parTrans" cxnId="{25777B07-0ADE-4542-86F0-8CF313D00820}">
      <dgm:prSet/>
      <dgm:spPr/>
      <dgm:t>
        <a:bodyPr/>
        <a:lstStyle/>
        <a:p>
          <a:endParaRPr lang="en-US"/>
        </a:p>
      </dgm:t>
    </dgm:pt>
    <dgm:pt modelId="{FE98D0B9-BC2D-4221-8EA4-4D2142930913}" type="sibTrans" cxnId="{25777B07-0ADE-4542-86F0-8CF313D00820}">
      <dgm:prSet/>
      <dgm:spPr/>
      <dgm:t>
        <a:bodyPr/>
        <a:lstStyle/>
        <a:p>
          <a:endParaRPr lang="en-US"/>
        </a:p>
      </dgm:t>
    </dgm:pt>
    <dgm:pt modelId="{19DBBD7C-A690-4747-B2A0-E1AA49779D7E}">
      <dgm:prSet phldrT="[Text]"/>
      <dgm:spPr/>
      <dgm:t>
        <a:bodyPr/>
        <a:lstStyle/>
        <a:p>
          <a:pPr>
            <a:lnSpc>
              <a:spcPct val="100000"/>
            </a:lnSpc>
          </a:pPr>
          <a:r>
            <a:rPr lang="en-US"/>
            <a:t>Clear question and rationale</a:t>
          </a:r>
        </a:p>
      </dgm:t>
    </dgm:pt>
    <dgm:pt modelId="{6D4D0AC0-BAA7-485D-8D19-251D686BB52F}" type="parTrans" cxnId="{3D216097-EAB8-4814-A581-535A3A02C941}">
      <dgm:prSet/>
      <dgm:spPr/>
      <dgm:t>
        <a:bodyPr/>
        <a:lstStyle/>
        <a:p>
          <a:endParaRPr lang="en-US"/>
        </a:p>
      </dgm:t>
    </dgm:pt>
    <dgm:pt modelId="{C6301DDD-1EEE-461A-83A7-3F57A3C58FE4}" type="sibTrans" cxnId="{3D216097-EAB8-4814-A581-535A3A02C941}">
      <dgm:prSet/>
      <dgm:spPr/>
      <dgm:t>
        <a:bodyPr/>
        <a:lstStyle/>
        <a:p>
          <a:endParaRPr lang="en-US"/>
        </a:p>
      </dgm:t>
    </dgm:pt>
    <dgm:pt modelId="{91026BC8-5230-4C0B-9FA5-0F6F3E301786}">
      <dgm:prSet phldrT="[Text]"/>
      <dgm:spPr/>
      <dgm:t>
        <a:bodyPr/>
        <a:lstStyle/>
        <a:p>
          <a:pPr>
            <a:lnSpc>
              <a:spcPct val="100000"/>
            </a:lnSpc>
          </a:pPr>
          <a:r>
            <a:rPr lang="en-US"/>
            <a:t>Appropriate and feasible design</a:t>
          </a:r>
        </a:p>
      </dgm:t>
    </dgm:pt>
    <dgm:pt modelId="{5D765CCD-0EDF-43E6-9192-C71FB9FCA26C}" type="parTrans" cxnId="{F4F5D3F0-1666-4D04-BCC0-E7258B1607E8}">
      <dgm:prSet/>
      <dgm:spPr/>
      <dgm:t>
        <a:bodyPr/>
        <a:lstStyle/>
        <a:p>
          <a:endParaRPr lang="en-US"/>
        </a:p>
      </dgm:t>
    </dgm:pt>
    <dgm:pt modelId="{15612012-C440-412A-BF67-0AD1E7208454}" type="sibTrans" cxnId="{F4F5D3F0-1666-4D04-BCC0-E7258B1607E8}">
      <dgm:prSet/>
      <dgm:spPr/>
      <dgm:t>
        <a:bodyPr/>
        <a:lstStyle/>
        <a:p>
          <a:endParaRPr lang="en-US"/>
        </a:p>
      </dgm:t>
    </dgm:pt>
    <dgm:pt modelId="{E4845016-2A49-48F6-859F-4A98B252AB12}">
      <dgm:prSet/>
      <dgm:spPr/>
      <dgm:t>
        <a:bodyPr/>
        <a:lstStyle/>
        <a:p>
          <a:pPr>
            <a:lnSpc>
              <a:spcPct val="100000"/>
            </a:lnSpc>
          </a:pPr>
          <a:r>
            <a:rPr lang="en-US"/>
            <a:t>Potential for medical breakthrough</a:t>
          </a:r>
        </a:p>
      </dgm:t>
    </dgm:pt>
    <dgm:pt modelId="{08DA1F0D-6B1D-4CE8-8C6A-FEA554AB6B34}" type="parTrans" cxnId="{2B0B0259-5D14-4FE4-AB93-201E318D949D}">
      <dgm:prSet/>
      <dgm:spPr/>
      <dgm:t>
        <a:bodyPr/>
        <a:lstStyle/>
        <a:p>
          <a:endParaRPr lang="en-US"/>
        </a:p>
      </dgm:t>
    </dgm:pt>
    <dgm:pt modelId="{2EC1DFDB-DF2A-4BA2-8A5B-F52584CF5A99}" type="sibTrans" cxnId="{2B0B0259-5D14-4FE4-AB93-201E318D949D}">
      <dgm:prSet/>
      <dgm:spPr/>
      <dgm:t>
        <a:bodyPr/>
        <a:lstStyle/>
        <a:p>
          <a:endParaRPr lang="en-US"/>
        </a:p>
      </dgm:t>
    </dgm:pt>
    <dgm:pt modelId="{250D40AE-CD27-4E8E-8994-AE6DF6980D47}">
      <dgm:prSet/>
      <dgm:spPr/>
      <dgm:t>
        <a:bodyPr/>
        <a:lstStyle/>
        <a:p>
          <a:pPr>
            <a:lnSpc>
              <a:spcPct val="100000"/>
            </a:lnSpc>
          </a:pPr>
          <a:r>
            <a:rPr lang="en-US"/>
            <a:t>Makes sense in context of the field</a:t>
          </a:r>
        </a:p>
      </dgm:t>
    </dgm:pt>
    <dgm:pt modelId="{7D9670F1-080E-4FA1-948A-DDBB9B6ABAD3}" type="parTrans" cxnId="{6559812D-8BB0-4123-B929-CBE014B0028F}">
      <dgm:prSet/>
      <dgm:spPr/>
      <dgm:t>
        <a:bodyPr/>
        <a:lstStyle/>
        <a:p>
          <a:endParaRPr lang="en-US"/>
        </a:p>
      </dgm:t>
    </dgm:pt>
    <dgm:pt modelId="{3FEED680-D1F9-4FE6-A270-3BE97F876B5C}" type="sibTrans" cxnId="{6559812D-8BB0-4123-B929-CBE014B0028F}">
      <dgm:prSet/>
      <dgm:spPr/>
      <dgm:t>
        <a:bodyPr/>
        <a:lstStyle/>
        <a:p>
          <a:endParaRPr lang="en-US"/>
        </a:p>
      </dgm:t>
    </dgm:pt>
    <dgm:pt modelId="{D01497D3-D92A-48F2-83AB-D2F21D338C40}">
      <dgm:prSet phldrT="[Text]" phldr="0"/>
      <dgm:spPr/>
      <dgm:t>
        <a:bodyPr/>
        <a:lstStyle/>
        <a:p>
          <a:pPr>
            <a:lnSpc>
              <a:spcPct val="100000"/>
            </a:lnSpc>
          </a:pPr>
          <a:r>
            <a:rPr lang="en-US"/>
            <a:t>Fully capable of carrying out the proposed research</a:t>
          </a:r>
        </a:p>
      </dgm:t>
    </dgm:pt>
    <dgm:pt modelId="{659681DE-3FCB-4BD2-8C78-6DC10D7A8675}" type="parTrans" cxnId="{CA9FF28A-8000-48C4-96EF-F3E80EE31A7C}">
      <dgm:prSet/>
      <dgm:spPr/>
      <dgm:t>
        <a:bodyPr/>
        <a:lstStyle/>
        <a:p>
          <a:endParaRPr lang="en-US"/>
        </a:p>
      </dgm:t>
    </dgm:pt>
    <dgm:pt modelId="{0709A169-7429-4713-8CB6-7D964EC36A5A}" type="sibTrans" cxnId="{CA9FF28A-8000-48C4-96EF-F3E80EE31A7C}">
      <dgm:prSet/>
      <dgm:spPr/>
      <dgm:t>
        <a:bodyPr/>
        <a:lstStyle/>
        <a:p>
          <a:endParaRPr lang="en-US"/>
        </a:p>
      </dgm:t>
    </dgm:pt>
    <dgm:pt modelId="{2F99BEA2-B5B1-4A97-98F1-6F607DDAD3CE}">
      <dgm:prSet phldrT="[Text]" phldr="0"/>
      <dgm:spPr/>
      <dgm:t>
        <a:bodyPr/>
        <a:lstStyle/>
        <a:p>
          <a:pPr>
            <a:lnSpc>
              <a:spcPct val="100000"/>
            </a:lnSpc>
          </a:pPr>
          <a:r>
            <a:rPr lang="en-US"/>
            <a:t>Institutional commitment</a:t>
          </a:r>
        </a:p>
      </dgm:t>
    </dgm:pt>
    <dgm:pt modelId="{E3A094A1-FFEE-4C59-8371-97A2D11E41A1}" type="parTrans" cxnId="{35530B27-1829-4862-9221-30A4D0E1B734}">
      <dgm:prSet/>
      <dgm:spPr/>
      <dgm:t>
        <a:bodyPr/>
        <a:lstStyle/>
        <a:p>
          <a:endParaRPr lang="en-US"/>
        </a:p>
      </dgm:t>
    </dgm:pt>
    <dgm:pt modelId="{9DCE7736-8AF1-4675-B4D5-705526B3351E}" type="sibTrans" cxnId="{35530B27-1829-4862-9221-30A4D0E1B734}">
      <dgm:prSet/>
      <dgm:spPr/>
      <dgm:t>
        <a:bodyPr/>
        <a:lstStyle/>
        <a:p>
          <a:endParaRPr lang="en-US"/>
        </a:p>
      </dgm:t>
    </dgm:pt>
    <dgm:pt modelId="{70AB2C25-010A-41A4-B677-E14A8CC18A14}">
      <dgm:prSet phldrT="[Text]" phldr="0"/>
      <dgm:spPr/>
      <dgm:t>
        <a:bodyPr/>
        <a:lstStyle/>
        <a:p>
          <a:pPr>
            <a:lnSpc>
              <a:spcPct val="100000"/>
            </a:lnSpc>
            <a:defRPr b="1"/>
          </a:pPr>
          <a:r>
            <a:rPr lang="en-US"/>
            <a:t>IMPACT</a:t>
          </a:r>
        </a:p>
      </dgm:t>
    </dgm:pt>
    <dgm:pt modelId="{B8CE60FC-9EBD-440E-9F91-937AEE494A44}" type="parTrans" cxnId="{BBC7CEF8-D996-442A-BA7C-A65256910616}">
      <dgm:prSet/>
      <dgm:spPr/>
      <dgm:t>
        <a:bodyPr/>
        <a:lstStyle/>
        <a:p>
          <a:endParaRPr lang="en-US"/>
        </a:p>
      </dgm:t>
    </dgm:pt>
    <dgm:pt modelId="{0D4FF6DB-E087-4C35-977F-98132FC7E254}" type="sibTrans" cxnId="{BBC7CEF8-D996-442A-BA7C-A65256910616}">
      <dgm:prSet/>
      <dgm:spPr/>
      <dgm:t>
        <a:bodyPr/>
        <a:lstStyle/>
        <a:p>
          <a:endParaRPr lang="en-US"/>
        </a:p>
      </dgm:t>
    </dgm:pt>
    <dgm:pt modelId="{9CB8A402-8294-4DFD-9E1A-3CFD2B54EACA}">
      <dgm:prSet/>
      <dgm:spPr/>
      <dgm:t>
        <a:bodyPr/>
        <a:lstStyle/>
        <a:p>
          <a:pPr>
            <a:lnSpc>
              <a:spcPct val="100000"/>
            </a:lnSpc>
            <a:defRPr b="1"/>
          </a:pPr>
          <a:r>
            <a:rPr lang="en-US"/>
            <a:t>INNOVATION</a:t>
          </a:r>
        </a:p>
      </dgm:t>
    </dgm:pt>
    <dgm:pt modelId="{C04E843E-81B7-4B65-B93D-BCB7AB1933C0}" type="parTrans" cxnId="{188EA603-E643-49D9-B2AE-7CFD661EECCB}">
      <dgm:prSet/>
      <dgm:spPr/>
      <dgm:t>
        <a:bodyPr/>
        <a:lstStyle/>
        <a:p>
          <a:endParaRPr lang="en-US"/>
        </a:p>
      </dgm:t>
    </dgm:pt>
    <dgm:pt modelId="{A655D346-50FA-446C-BFEF-77B9AFA75BD6}" type="sibTrans" cxnId="{188EA603-E643-49D9-B2AE-7CFD661EECCB}">
      <dgm:prSet/>
      <dgm:spPr/>
      <dgm:t>
        <a:bodyPr/>
        <a:lstStyle/>
        <a:p>
          <a:endParaRPr lang="en-US"/>
        </a:p>
      </dgm:t>
    </dgm:pt>
    <dgm:pt modelId="{EBDD9B81-F1B5-43C7-B3D6-9F6F36E26EF2}">
      <dgm:prSet/>
      <dgm:spPr/>
      <dgm:t>
        <a:bodyPr/>
        <a:lstStyle/>
        <a:p>
          <a:pPr>
            <a:lnSpc>
              <a:spcPct val="100000"/>
            </a:lnSpc>
          </a:pPr>
          <a:r>
            <a:rPr lang="en-US"/>
            <a:t>Novel research line</a:t>
          </a:r>
        </a:p>
      </dgm:t>
    </dgm:pt>
    <dgm:pt modelId="{369CF150-E33F-4FA8-BF48-4CB11A64BDAB}" type="parTrans" cxnId="{6FA78084-2926-41AE-8BAD-DC86C5A62390}">
      <dgm:prSet/>
      <dgm:spPr/>
      <dgm:t>
        <a:bodyPr/>
        <a:lstStyle/>
        <a:p>
          <a:endParaRPr lang="en-US"/>
        </a:p>
      </dgm:t>
    </dgm:pt>
    <dgm:pt modelId="{C9F90879-E3E1-41B3-B0B9-2E51BE4051C2}" type="sibTrans" cxnId="{6FA78084-2926-41AE-8BAD-DC86C5A62390}">
      <dgm:prSet/>
      <dgm:spPr/>
      <dgm:t>
        <a:bodyPr/>
        <a:lstStyle/>
        <a:p>
          <a:endParaRPr lang="en-US"/>
        </a:p>
      </dgm:t>
    </dgm:pt>
    <dgm:pt modelId="{9245A8F2-E7D4-48FE-BE87-5212602C8832}">
      <dgm:prSet/>
      <dgm:spPr/>
      <dgm:t>
        <a:bodyPr/>
        <a:lstStyle/>
        <a:p>
          <a:pPr>
            <a:lnSpc>
              <a:spcPct val="100000"/>
            </a:lnSpc>
          </a:pPr>
          <a:r>
            <a:rPr lang="en-US"/>
            <a:t>Distinct off-shoot of current research</a:t>
          </a:r>
        </a:p>
      </dgm:t>
    </dgm:pt>
    <dgm:pt modelId="{3D3CF168-5F85-497C-A238-0C72A5E4A746}" type="parTrans" cxnId="{2B2AF695-EB3E-4FF5-BC9B-AC911B0282EE}">
      <dgm:prSet/>
      <dgm:spPr/>
      <dgm:t>
        <a:bodyPr/>
        <a:lstStyle/>
        <a:p>
          <a:endParaRPr lang="en-US"/>
        </a:p>
      </dgm:t>
    </dgm:pt>
    <dgm:pt modelId="{693AC685-2545-4513-AEA1-318AECDA80B3}" type="sibTrans" cxnId="{2B2AF695-EB3E-4FF5-BC9B-AC911B0282EE}">
      <dgm:prSet/>
      <dgm:spPr/>
      <dgm:t>
        <a:bodyPr/>
        <a:lstStyle/>
        <a:p>
          <a:endParaRPr lang="en-US"/>
        </a:p>
      </dgm:t>
    </dgm:pt>
    <dgm:pt modelId="{16E1A0BD-9B29-48CC-A26C-129EF09EB1CC}" type="pres">
      <dgm:prSet presAssocID="{25A9A138-ABF3-4E8A-B8C9-5AC634588353}" presName="root" presStyleCnt="0">
        <dgm:presLayoutVars>
          <dgm:dir/>
          <dgm:resizeHandles val="exact"/>
        </dgm:presLayoutVars>
      </dgm:prSet>
      <dgm:spPr/>
    </dgm:pt>
    <dgm:pt modelId="{763A05D0-943D-4792-9814-6F5E4A6C37C0}" type="pres">
      <dgm:prSet presAssocID="{6D05DE08-10D4-49E2-9A13-C5958753EC5E}" presName="compNode" presStyleCnt="0"/>
      <dgm:spPr/>
    </dgm:pt>
    <dgm:pt modelId="{CD47E0C2-CA31-4629-B7DC-F695A04126E3}" type="pres">
      <dgm:prSet presAssocID="{6D05DE08-10D4-49E2-9A13-C5958753EC5E}" presName="iconRect" presStyleLbl="node1" presStyleIdx="0" presStyleCnt="4"/>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Ripple with solid fill"/>
        </a:ext>
      </dgm:extLst>
    </dgm:pt>
    <dgm:pt modelId="{9FFD76BC-C96B-49D9-9A12-33374D0DEC00}" type="pres">
      <dgm:prSet presAssocID="{6D05DE08-10D4-49E2-9A13-C5958753EC5E}" presName="iconSpace" presStyleCnt="0"/>
      <dgm:spPr/>
    </dgm:pt>
    <dgm:pt modelId="{9F522127-D746-4F63-B260-39D412091B5E}" type="pres">
      <dgm:prSet presAssocID="{6D05DE08-10D4-49E2-9A13-C5958753EC5E}" presName="parTx" presStyleLbl="revTx" presStyleIdx="0" presStyleCnt="8">
        <dgm:presLayoutVars>
          <dgm:chMax val="0"/>
          <dgm:chPref val="0"/>
        </dgm:presLayoutVars>
      </dgm:prSet>
      <dgm:spPr/>
    </dgm:pt>
    <dgm:pt modelId="{B3675947-2E21-4C96-9170-AA457096AB09}" type="pres">
      <dgm:prSet presAssocID="{6D05DE08-10D4-49E2-9A13-C5958753EC5E}" presName="txSpace" presStyleCnt="0"/>
      <dgm:spPr/>
    </dgm:pt>
    <dgm:pt modelId="{E3A1A366-1644-477A-9D52-4F60F6D60159}" type="pres">
      <dgm:prSet presAssocID="{6D05DE08-10D4-49E2-9A13-C5958753EC5E}" presName="desTx" presStyleLbl="revTx" presStyleIdx="1" presStyleCnt="8">
        <dgm:presLayoutVars/>
      </dgm:prSet>
      <dgm:spPr/>
    </dgm:pt>
    <dgm:pt modelId="{BE8B3FD8-E829-404E-A362-BE245EC083D1}" type="pres">
      <dgm:prSet presAssocID="{D91B7335-3BDD-4390-9E19-27E33DA66FC1}" presName="sibTrans" presStyleCnt="0"/>
      <dgm:spPr/>
    </dgm:pt>
    <dgm:pt modelId="{A2A61388-1AAC-4D2C-8EC3-DB7E1A4AED76}" type="pres">
      <dgm:prSet presAssocID="{70AB2C25-010A-41A4-B677-E14A8CC18A14}" presName="compNode" presStyleCnt="0"/>
      <dgm:spPr/>
    </dgm:pt>
    <dgm:pt modelId="{49359005-39BD-483D-BFD8-26C4EA706F85}" type="pres">
      <dgm:prSet presAssocID="{70AB2C25-010A-41A4-B677-E14A8CC18A14}" presName="iconRect" presStyleLbl="node1" presStyleIdx="1" presStyleCnt="4"/>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Ripple with solid fill"/>
        </a:ext>
      </dgm:extLst>
    </dgm:pt>
    <dgm:pt modelId="{9B266340-287B-4A1F-BA22-694196B13926}" type="pres">
      <dgm:prSet presAssocID="{70AB2C25-010A-41A4-B677-E14A8CC18A14}" presName="iconSpace" presStyleCnt="0"/>
      <dgm:spPr/>
    </dgm:pt>
    <dgm:pt modelId="{5910A983-A3EA-4BCB-8E9D-BCB0539EFDBE}" type="pres">
      <dgm:prSet presAssocID="{70AB2C25-010A-41A4-B677-E14A8CC18A14}" presName="parTx" presStyleLbl="revTx" presStyleIdx="2" presStyleCnt="8">
        <dgm:presLayoutVars>
          <dgm:chMax val="0"/>
          <dgm:chPref val="0"/>
        </dgm:presLayoutVars>
      </dgm:prSet>
      <dgm:spPr/>
    </dgm:pt>
    <dgm:pt modelId="{C24B08A1-C915-4F0C-AAB7-C6FFC4290083}" type="pres">
      <dgm:prSet presAssocID="{70AB2C25-010A-41A4-B677-E14A8CC18A14}" presName="txSpace" presStyleCnt="0"/>
      <dgm:spPr/>
    </dgm:pt>
    <dgm:pt modelId="{AFFA8AAA-C619-41B0-BF25-45E564A91D1D}" type="pres">
      <dgm:prSet presAssocID="{70AB2C25-010A-41A4-B677-E14A8CC18A14}" presName="desTx" presStyleLbl="revTx" presStyleIdx="3" presStyleCnt="8">
        <dgm:presLayoutVars/>
      </dgm:prSet>
      <dgm:spPr/>
    </dgm:pt>
    <dgm:pt modelId="{949DD0F6-2D8D-4414-9EA0-EFF4E60DA20B}" type="pres">
      <dgm:prSet presAssocID="{0D4FF6DB-E087-4C35-977F-98132FC7E254}" presName="sibTrans" presStyleCnt="0"/>
      <dgm:spPr/>
    </dgm:pt>
    <dgm:pt modelId="{9BD573FC-7196-4915-AC7E-7B903AB9A2D9}" type="pres">
      <dgm:prSet presAssocID="{E5E3ED53-5F24-4C66-86F2-577DEDA0F170}" presName="compNode" presStyleCnt="0"/>
      <dgm:spPr/>
    </dgm:pt>
    <dgm:pt modelId="{DD195D89-60B8-416D-819D-42C4FA0B9EFF}" type="pres">
      <dgm:prSet presAssocID="{E5E3ED53-5F24-4C66-86F2-577DEDA0F170}" presName="iconRect" presStyleLbl="node1" presStyleIdx="2" presStyleCnt="4"/>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List with solid fill"/>
        </a:ext>
      </dgm:extLst>
    </dgm:pt>
    <dgm:pt modelId="{3CFBFE6C-6DE2-4357-9BA7-568C9B3CFF24}" type="pres">
      <dgm:prSet presAssocID="{E5E3ED53-5F24-4C66-86F2-577DEDA0F170}" presName="iconSpace" presStyleCnt="0"/>
      <dgm:spPr/>
    </dgm:pt>
    <dgm:pt modelId="{2439A2C1-C962-44ED-8C13-3FDA62109A48}" type="pres">
      <dgm:prSet presAssocID="{E5E3ED53-5F24-4C66-86F2-577DEDA0F170}" presName="parTx" presStyleLbl="revTx" presStyleIdx="4" presStyleCnt="8">
        <dgm:presLayoutVars>
          <dgm:chMax val="0"/>
          <dgm:chPref val="0"/>
        </dgm:presLayoutVars>
      </dgm:prSet>
      <dgm:spPr/>
    </dgm:pt>
    <dgm:pt modelId="{76F35050-CF91-4419-B816-6FE02A543E3F}" type="pres">
      <dgm:prSet presAssocID="{E5E3ED53-5F24-4C66-86F2-577DEDA0F170}" presName="txSpace" presStyleCnt="0"/>
      <dgm:spPr/>
    </dgm:pt>
    <dgm:pt modelId="{37EBA8D9-2186-46DA-BE61-80804CEC9321}" type="pres">
      <dgm:prSet presAssocID="{E5E3ED53-5F24-4C66-86F2-577DEDA0F170}" presName="desTx" presStyleLbl="revTx" presStyleIdx="5" presStyleCnt="8">
        <dgm:presLayoutVars/>
      </dgm:prSet>
      <dgm:spPr/>
    </dgm:pt>
    <dgm:pt modelId="{77890A65-1462-4CBB-B358-3829A3438CAB}" type="pres">
      <dgm:prSet presAssocID="{FE98D0B9-BC2D-4221-8EA4-4D2142930913}" presName="sibTrans" presStyleCnt="0"/>
      <dgm:spPr/>
    </dgm:pt>
    <dgm:pt modelId="{50C0531D-E74A-4213-91BD-85582B175025}" type="pres">
      <dgm:prSet presAssocID="{9CB8A402-8294-4DFD-9E1A-3CFD2B54EACA}" presName="compNode" presStyleCnt="0"/>
      <dgm:spPr/>
    </dgm:pt>
    <dgm:pt modelId="{E219ECB4-444C-46B4-9CDF-0B300733A2E9}" type="pres">
      <dgm:prSet presAssocID="{9CB8A402-8294-4DFD-9E1A-3CFD2B54EACA}" presName="iconRect" presStyleLbl="node1" presStyleIdx="3" presStyleCnt="4"/>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Lights On with solid fill"/>
        </a:ext>
      </dgm:extLst>
    </dgm:pt>
    <dgm:pt modelId="{5D458767-6262-4694-B6E2-E03324204FB3}" type="pres">
      <dgm:prSet presAssocID="{9CB8A402-8294-4DFD-9E1A-3CFD2B54EACA}" presName="iconSpace" presStyleCnt="0"/>
      <dgm:spPr/>
    </dgm:pt>
    <dgm:pt modelId="{3C31EC90-55F5-45CF-BF12-294E8FD055C1}" type="pres">
      <dgm:prSet presAssocID="{9CB8A402-8294-4DFD-9E1A-3CFD2B54EACA}" presName="parTx" presStyleLbl="revTx" presStyleIdx="6" presStyleCnt="8">
        <dgm:presLayoutVars>
          <dgm:chMax val="0"/>
          <dgm:chPref val="0"/>
        </dgm:presLayoutVars>
      </dgm:prSet>
      <dgm:spPr/>
    </dgm:pt>
    <dgm:pt modelId="{9946DA7C-DD64-4942-ABA3-3657BED2B7FA}" type="pres">
      <dgm:prSet presAssocID="{9CB8A402-8294-4DFD-9E1A-3CFD2B54EACA}" presName="txSpace" presStyleCnt="0"/>
      <dgm:spPr/>
    </dgm:pt>
    <dgm:pt modelId="{3A14D665-3A2E-4154-BE56-EC913C645D4A}" type="pres">
      <dgm:prSet presAssocID="{9CB8A402-8294-4DFD-9E1A-3CFD2B54EACA}" presName="desTx" presStyleLbl="revTx" presStyleIdx="7" presStyleCnt="8">
        <dgm:presLayoutVars/>
      </dgm:prSet>
      <dgm:spPr/>
    </dgm:pt>
  </dgm:ptLst>
  <dgm:cxnLst>
    <dgm:cxn modelId="{188EA603-E643-49D9-B2AE-7CFD661EECCB}" srcId="{25A9A138-ABF3-4E8A-B8C9-5AC634588353}" destId="{9CB8A402-8294-4DFD-9E1A-3CFD2B54EACA}" srcOrd="3" destOrd="0" parTransId="{C04E843E-81B7-4B65-B93D-BCB7AB1933C0}" sibTransId="{A655D346-50FA-446C-BFEF-77B9AFA75BD6}"/>
    <dgm:cxn modelId="{1651D605-B3BC-4165-B684-15553DE0714D}" type="presOf" srcId="{61B08676-2C5A-4489-A8EE-23FD1CDFD83C}" destId="{AFFA8AAA-C619-41B0-BF25-45E564A91D1D}" srcOrd="0" destOrd="1" presId="urn:microsoft.com/office/officeart/2018/5/layout/CenteredIconLabelDescriptionList"/>
    <dgm:cxn modelId="{25777B07-0ADE-4542-86F0-8CF313D00820}" srcId="{25A9A138-ABF3-4E8A-B8C9-5AC634588353}" destId="{E5E3ED53-5F24-4C66-86F2-577DEDA0F170}" srcOrd="2" destOrd="0" parTransId="{C3E3C1E0-ABC0-4EF0-A22D-13F939A39160}" sibTransId="{FE98D0B9-BC2D-4221-8EA4-4D2142930913}"/>
    <dgm:cxn modelId="{4380BD1B-7F34-404D-934D-822F664F8755}" type="presOf" srcId="{81C01C15-AA22-41E6-87CD-B79472610BE5}" destId="{AFFA8AAA-C619-41B0-BF25-45E564A91D1D}" srcOrd="0" destOrd="0" presId="urn:microsoft.com/office/officeart/2018/5/layout/CenteredIconLabelDescriptionList"/>
    <dgm:cxn modelId="{35530B27-1829-4862-9221-30A4D0E1B734}" srcId="{6D05DE08-10D4-49E2-9A13-C5958753EC5E}" destId="{2F99BEA2-B5B1-4A97-98F1-6F607DDAD3CE}" srcOrd="1" destOrd="0" parTransId="{E3A094A1-FFEE-4C59-8371-97A2D11E41A1}" sibTransId="{9DCE7736-8AF1-4675-B4D5-705526B3351E}"/>
    <dgm:cxn modelId="{F0319A28-47AB-4BF6-9D21-452700F9FA7D}" srcId="{70AB2C25-010A-41A4-B677-E14A8CC18A14}" destId="{81C01C15-AA22-41E6-87CD-B79472610BE5}" srcOrd="0" destOrd="0" parTransId="{41F3E875-09DE-497E-BD85-C0119857F45A}" sibTransId="{2611275F-B9FD-4B33-89B4-CB0F0E7729C9}"/>
    <dgm:cxn modelId="{DB67002D-4EF8-43A8-AD51-0468AE7479AE}" type="presOf" srcId="{9CB8A402-8294-4DFD-9E1A-3CFD2B54EACA}" destId="{3C31EC90-55F5-45CF-BF12-294E8FD055C1}" srcOrd="0" destOrd="0" presId="urn:microsoft.com/office/officeart/2018/5/layout/CenteredIconLabelDescriptionList"/>
    <dgm:cxn modelId="{6559812D-8BB0-4123-B929-CBE014B0028F}" srcId="{E5E3ED53-5F24-4C66-86F2-577DEDA0F170}" destId="{250D40AE-CD27-4E8E-8994-AE6DF6980D47}" srcOrd="2" destOrd="0" parTransId="{7D9670F1-080E-4FA1-948A-DDBB9B6ABAD3}" sibTransId="{3FEED680-D1F9-4FE6-A270-3BE97F876B5C}"/>
    <dgm:cxn modelId="{D9878234-8EBD-4C41-AC9B-7AF8BDB495EF}" type="presOf" srcId="{250D40AE-CD27-4E8E-8994-AE6DF6980D47}" destId="{37EBA8D9-2186-46DA-BE61-80804CEC9321}" srcOrd="0" destOrd="2" presId="urn:microsoft.com/office/officeart/2018/5/layout/CenteredIconLabelDescriptionList"/>
    <dgm:cxn modelId="{96526F3A-A4E8-49BF-8B7F-41AEF4A60D90}" type="presOf" srcId="{19DBBD7C-A690-4747-B2A0-E1AA49779D7E}" destId="{37EBA8D9-2186-46DA-BE61-80804CEC9321}" srcOrd="0" destOrd="0" presId="urn:microsoft.com/office/officeart/2018/5/layout/CenteredIconLabelDescriptionList"/>
    <dgm:cxn modelId="{866BAD70-D121-425C-81CE-209F3372401A}" srcId="{70AB2C25-010A-41A4-B677-E14A8CC18A14}" destId="{61B08676-2C5A-4489-A8EE-23FD1CDFD83C}" srcOrd="1" destOrd="0" parTransId="{9F18FF26-D05F-448F-932D-139B2ACC228F}" sibTransId="{A98B1999-D0EB-4E2B-BE0C-7B4A354C2B6F}"/>
    <dgm:cxn modelId="{EC1C1B56-7411-43DE-A33C-810B5BA3EA88}" type="presOf" srcId="{D01497D3-D92A-48F2-83AB-D2F21D338C40}" destId="{E3A1A366-1644-477A-9D52-4F60F6D60159}" srcOrd="0" destOrd="0" presId="urn:microsoft.com/office/officeart/2018/5/layout/CenteredIconLabelDescriptionList"/>
    <dgm:cxn modelId="{2B0B0259-5D14-4FE4-AB93-201E318D949D}" srcId="{70AB2C25-010A-41A4-B677-E14A8CC18A14}" destId="{E4845016-2A49-48F6-859F-4A98B252AB12}" srcOrd="2" destOrd="0" parTransId="{08DA1F0D-6B1D-4CE8-8C6A-FEA554AB6B34}" sibTransId="{2EC1DFDB-DF2A-4BA2-8A5B-F52584CF5A99}"/>
    <dgm:cxn modelId="{6FA78084-2926-41AE-8BAD-DC86C5A62390}" srcId="{9CB8A402-8294-4DFD-9E1A-3CFD2B54EACA}" destId="{EBDD9B81-F1B5-43C7-B3D6-9F6F36E26EF2}" srcOrd="0" destOrd="0" parTransId="{369CF150-E33F-4FA8-BF48-4CB11A64BDAB}" sibTransId="{C9F90879-E3E1-41B3-B0B9-2E51BE4051C2}"/>
    <dgm:cxn modelId="{CA9FF28A-8000-48C4-96EF-F3E80EE31A7C}" srcId="{6D05DE08-10D4-49E2-9A13-C5958753EC5E}" destId="{D01497D3-D92A-48F2-83AB-D2F21D338C40}" srcOrd="0" destOrd="0" parTransId="{659681DE-3FCB-4BD2-8C78-6DC10D7A8675}" sibTransId="{0709A169-7429-4713-8CB6-7D964EC36A5A}"/>
    <dgm:cxn modelId="{2B2AF695-EB3E-4FF5-BC9B-AC911B0282EE}" srcId="{9CB8A402-8294-4DFD-9E1A-3CFD2B54EACA}" destId="{9245A8F2-E7D4-48FE-BE87-5212602C8832}" srcOrd="1" destOrd="0" parTransId="{3D3CF168-5F85-497C-A238-0C72A5E4A746}" sibTransId="{693AC685-2545-4513-AEA1-318AECDA80B3}"/>
    <dgm:cxn modelId="{3D216097-EAB8-4814-A581-535A3A02C941}" srcId="{E5E3ED53-5F24-4C66-86F2-577DEDA0F170}" destId="{19DBBD7C-A690-4747-B2A0-E1AA49779D7E}" srcOrd="0" destOrd="0" parTransId="{6D4D0AC0-BAA7-485D-8D19-251D686BB52F}" sibTransId="{C6301DDD-1EEE-461A-83A7-3F57A3C58FE4}"/>
    <dgm:cxn modelId="{C050F497-D3CE-4234-819F-E80D3781E80F}" type="presOf" srcId="{70AB2C25-010A-41A4-B677-E14A8CC18A14}" destId="{5910A983-A3EA-4BCB-8E9D-BCB0539EFDBE}" srcOrd="0" destOrd="0" presId="urn:microsoft.com/office/officeart/2018/5/layout/CenteredIconLabelDescriptionList"/>
    <dgm:cxn modelId="{4E002BA2-17B1-4A8E-80E2-D7D934E8D164}" type="presOf" srcId="{6D05DE08-10D4-49E2-9A13-C5958753EC5E}" destId="{9F522127-D746-4F63-B260-39D412091B5E}" srcOrd="0" destOrd="0" presId="urn:microsoft.com/office/officeart/2018/5/layout/CenteredIconLabelDescriptionList"/>
    <dgm:cxn modelId="{4DF7F5AD-3962-471C-9524-86FD0BF31052}" type="presOf" srcId="{9245A8F2-E7D4-48FE-BE87-5212602C8832}" destId="{3A14D665-3A2E-4154-BE56-EC913C645D4A}" srcOrd="0" destOrd="1" presId="urn:microsoft.com/office/officeart/2018/5/layout/CenteredIconLabelDescriptionList"/>
    <dgm:cxn modelId="{F77AF1BB-06E3-4A76-B0AF-CA6F6FA946E4}" type="presOf" srcId="{25A9A138-ABF3-4E8A-B8C9-5AC634588353}" destId="{16E1A0BD-9B29-48CC-A26C-129EF09EB1CC}" srcOrd="0" destOrd="0" presId="urn:microsoft.com/office/officeart/2018/5/layout/CenteredIconLabelDescriptionList"/>
    <dgm:cxn modelId="{AEF64BBF-C444-470C-97DF-2CA25CBC215F}" type="presOf" srcId="{E4845016-2A49-48F6-859F-4A98B252AB12}" destId="{AFFA8AAA-C619-41B0-BF25-45E564A91D1D}" srcOrd="0" destOrd="2" presId="urn:microsoft.com/office/officeart/2018/5/layout/CenteredIconLabelDescriptionList"/>
    <dgm:cxn modelId="{37C1BAC3-0454-40FE-A530-E374FF4D24E7}" srcId="{25A9A138-ABF3-4E8A-B8C9-5AC634588353}" destId="{6D05DE08-10D4-49E2-9A13-C5958753EC5E}" srcOrd="0" destOrd="0" parTransId="{DEDA786A-393E-43F3-92D7-4A19FC80D874}" sibTransId="{D91B7335-3BDD-4390-9E19-27E33DA66FC1}"/>
    <dgm:cxn modelId="{D3928CE2-7A35-4625-B715-8FF011E0DD57}" type="presOf" srcId="{91026BC8-5230-4C0B-9FA5-0F6F3E301786}" destId="{37EBA8D9-2186-46DA-BE61-80804CEC9321}" srcOrd="0" destOrd="1" presId="urn:microsoft.com/office/officeart/2018/5/layout/CenteredIconLabelDescriptionList"/>
    <dgm:cxn modelId="{E026C8E7-AA03-4CC2-ACBA-B55EAB5A6F61}" type="presOf" srcId="{EBDD9B81-F1B5-43C7-B3D6-9F6F36E26EF2}" destId="{3A14D665-3A2E-4154-BE56-EC913C645D4A}" srcOrd="0" destOrd="0" presId="urn:microsoft.com/office/officeart/2018/5/layout/CenteredIconLabelDescriptionList"/>
    <dgm:cxn modelId="{57E636EC-7313-4AB5-814D-B5CE6F7734C8}" type="presOf" srcId="{E5E3ED53-5F24-4C66-86F2-577DEDA0F170}" destId="{2439A2C1-C962-44ED-8C13-3FDA62109A48}" srcOrd="0" destOrd="0" presId="urn:microsoft.com/office/officeart/2018/5/layout/CenteredIconLabelDescriptionList"/>
    <dgm:cxn modelId="{F4F5D3F0-1666-4D04-BCC0-E7258B1607E8}" srcId="{E5E3ED53-5F24-4C66-86F2-577DEDA0F170}" destId="{91026BC8-5230-4C0B-9FA5-0F6F3E301786}" srcOrd="1" destOrd="0" parTransId="{5D765CCD-0EDF-43E6-9192-C71FB9FCA26C}" sibTransId="{15612012-C440-412A-BF67-0AD1E7208454}"/>
    <dgm:cxn modelId="{02EAE6F6-1334-487A-A640-F8A4D9A8BD3A}" type="presOf" srcId="{2F99BEA2-B5B1-4A97-98F1-6F607DDAD3CE}" destId="{E3A1A366-1644-477A-9D52-4F60F6D60159}" srcOrd="0" destOrd="1" presId="urn:microsoft.com/office/officeart/2018/5/layout/CenteredIconLabelDescriptionList"/>
    <dgm:cxn modelId="{BBC7CEF8-D996-442A-BA7C-A65256910616}" srcId="{25A9A138-ABF3-4E8A-B8C9-5AC634588353}" destId="{70AB2C25-010A-41A4-B677-E14A8CC18A14}" srcOrd="1" destOrd="0" parTransId="{B8CE60FC-9EBD-440E-9F91-937AEE494A44}" sibTransId="{0D4FF6DB-E087-4C35-977F-98132FC7E254}"/>
    <dgm:cxn modelId="{3BF816CA-74E4-4223-9967-CB0CA93609FD}" type="presParOf" srcId="{16E1A0BD-9B29-48CC-A26C-129EF09EB1CC}" destId="{763A05D0-943D-4792-9814-6F5E4A6C37C0}" srcOrd="0" destOrd="0" presId="urn:microsoft.com/office/officeart/2018/5/layout/CenteredIconLabelDescriptionList"/>
    <dgm:cxn modelId="{6087D91E-E0AF-44FF-B023-CC0CBCA64D9A}" type="presParOf" srcId="{763A05D0-943D-4792-9814-6F5E4A6C37C0}" destId="{CD47E0C2-CA31-4629-B7DC-F695A04126E3}" srcOrd="0" destOrd="0" presId="urn:microsoft.com/office/officeart/2018/5/layout/CenteredIconLabelDescriptionList"/>
    <dgm:cxn modelId="{7E77A9AA-B12E-4E9A-9EFC-2D7079AF6D77}" type="presParOf" srcId="{763A05D0-943D-4792-9814-6F5E4A6C37C0}" destId="{9FFD76BC-C96B-49D9-9A12-33374D0DEC00}" srcOrd="1" destOrd="0" presId="urn:microsoft.com/office/officeart/2018/5/layout/CenteredIconLabelDescriptionList"/>
    <dgm:cxn modelId="{65694E59-A77C-42BC-9508-2A0818AEBED7}" type="presParOf" srcId="{763A05D0-943D-4792-9814-6F5E4A6C37C0}" destId="{9F522127-D746-4F63-B260-39D412091B5E}" srcOrd="2" destOrd="0" presId="urn:microsoft.com/office/officeart/2018/5/layout/CenteredIconLabelDescriptionList"/>
    <dgm:cxn modelId="{25B02E8A-7FF6-4A8E-8E57-A757F55261DF}" type="presParOf" srcId="{763A05D0-943D-4792-9814-6F5E4A6C37C0}" destId="{B3675947-2E21-4C96-9170-AA457096AB09}" srcOrd="3" destOrd="0" presId="urn:microsoft.com/office/officeart/2018/5/layout/CenteredIconLabelDescriptionList"/>
    <dgm:cxn modelId="{B1305ADF-4F54-4050-B48A-6B99DE02B8EE}" type="presParOf" srcId="{763A05D0-943D-4792-9814-6F5E4A6C37C0}" destId="{E3A1A366-1644-477A-9D52-4F60F6D60159}" srcOrd="4" destOrd="0" presId="urn:microsoft.com/office/officeart/2018/5/layout/CenteredIconLabelDescriptionList"/>
    <dgm:cxn modelId="{3CB71D77-3C8E-4193-AF31-BDB14BBC483D}" type="presParOf" srcId="{16E1A0BD-9B29-48CC-A26C-129EF09EB1CC}" destId="{BE8B3FD8-E829-404E-A362-BE245EC083D1}" srcOrd="1" destOrd="0" presId="urn:microsoft.com/office/officeart/2018/5/layout/CenteredIconLabelDescriptionList"/>
    <dgm:cxn modelId="{6AA3A61C-C385-4238-951F-9F349FDF3228}" type="presParOf" srcId="{16E1A0BD-9B29-48CC-A26C-129EF09EB1CC}" destId="{A2A61388-1AAC-4D2C-8EC3-DB7E1A4AED76}" srcOrd="2" destOrd="0" presId="urn:microsoft.com/office/officeart/2018/5/layout/CenteredIconLabelDescriptionList"/>
    <dgm:cxn modelId="{A0E44358-EBFB-42C5-85A7-7B5A26C84626}" type="presParOf" srcId="{A2A61388-1AAC-4D2C-8EC3-DB7E1A4AED76}" destId="{49359005-39BD-483D-BFD8-26C4EA706F85}" srcOrd="0" destOrd="0" presId="urn:microsoft.com/office/officeart/2018/5/layout/CenteredIconLabelDescriptionList"/>
    <dgm:cxn modelId="{7C6618B6-7F33-42A8-AE1F-2D267A2E77C3}" type="presParOf" srcId="{A2A61388-1AAC-4D2C-8EC3-DB7E1A4AED76}" destId="{9B266340-287B-4A1F-BA22-694196B13926}" srcOrd="1" destOrd="0" presId="urn:microsoft.com/office/officeart/2018/5/layout/CenteredIconLabelDescriptionList"/>
    <dgm:cxn modelId="{795E9513-8D4E-498F-ADBB-A64AA726698E}" type="presParOf" srcId="{A2A61388-1AAC-4D2C-8EC3-DB7E1A4AED76}" destId="{5910A983-A3EA-4BCB-8E9D-BCB0539EFDBE}" srcOrd="2" destOrd="0" presId="urn:microsoft.com/office/officeart/2018/5/layout/CenteredIconLabelDescriptionList"/>
    <dgm:cxn modelId="{01778BAC-3593-4BF1-A3E1-DC215ABCEB98}" type="presParOf" srcId="{A2A61388-1AAC-4D2C-8EC3-DB7E1A4AED76}" destId="{C24B08A1-C915-4F0C-AAB7-C6FFC4290083}" srcOrd="3" destOrd="0" presId="urn:microsoft.com/office/officeart/2018/5/layout/CenteredIconLabelDescriptionList"/>
    <dgm:cxn modelId="{0E0E4C8B-8B72-4AF8-8814-167D8BF06BA2}" type="presParOf" srcId="{A2A61388-1AAC-4D2C-8EC3-DB7E1A4AED76}" destId="{AFFA8AAA-C619-41B0-BF25-45E564A91D1D}" srcOrd="4" destOrd="0" presId="urn:microsoft.com/office/officeart/2018/5/layout/CenteredIconLabelDescriptionList"/>
    <dgm:cxn modelId="{A5B0B95A-EF43-4370-8B6E-E53A5A3FED6F}" type="presParOf" srcId="{16E1A0BD-9B29-48CC-A26C-129EF09EB1CC}" destId="{949DD0F6-2D8D-4414-9EA0-EFF4E60DA20B}" srcOrd="3" destOrd="0" presId="urn:microsoft.com/office/officeart/2018/5/layout/CenteredIconLabelDescriptionList"/>
    <dgm:cxn modelId="{914DDDED-C80F-418A-A434-4A3589B6A9A3}" type="presParOf" srcId="{16E1A0BD-9B29-48CC-A26C-129EF09EB1CC}" destId="{9BD573FC-7196-4915-AC7E-7B903AB9A2D9}" srcOrd="4" destOrd="0" presId="urn:microsoft.com/office/officeart/2018/5/layout/CenteredIconLabelDescriptionList"/>
    <dgm:cxn modelId="{A0BB98E4-3016-4EEC-A6B3-B3AAAA553976}" type="presParOf" srcId="{9BD573FC-7196-4915-AC7E-7B903AB9A2D9}" destId="{DD195D89-60B8-416D-819D-42C4FA0B9EFF}" srcOrd="0" destOrd="0" presId="urn:microsoft.com/office/officeart/2018/5/layout/CenteredIconLabelDescriptionList"/>
    <dgm:cxn modelId="{328B9826-2145-466E-8A60-E754350A6ACD}" type="presParOf" srcId="{9BD573FC-7196-4915-AC7E-7B903AB9A2D9}" destId="{3CFBFE6C-6DE2-4357-9BA7-568C9B3CFF24}" srcOrd="1" destOrd="0" presId="urn:microsoft.com/office/officeart/2018/5/layout/CenteredIconLabelDescriptionList"/>
    <dgm:cxn modelId="{C1B15D8F-7185-4208-8AA2-CDE8C65C25DC}" type="presParOf" srcId="{9BD573FC-7196-4915-AC7E-7B903AB9A2D9}" destId="{2439A2C1-C962-44ED-8C13-3FDA62109A48}" srcOrd="2" destOrd="0" presId="urn:microsoft.com/office/officeart/2018/5/layout/CenteredIconLabelDescriptionList"/>
    <dgm:cxn modelId="{DC1AA4D4-4D02-4AC4-89C6-D7D16F6CE00D}" type="presParOf" srcId="{9BD573FC-7196-4915-AC7E-7B903AB9A2D9}" destId="{76F35050-CF91-4419-B816-6FE02A543E3F}" srcOrd="3" destOrd="0" presId="urn:microsoft.com/office/officeart/2018/5/layout/CenteredIconLabelDescriptionList"/>
    <dgm:cxn modelId="{50DC9B93-CD09-4576-B139-270E4BB9724B}" type="presParOf" srcId="{9BD573FC-7196-4915-AC7E-7B903AB9A2D9}" destId="{37EBA8D9-2186-46DA-BE61-80804CEC9321}" srcOrd="4" destOrd="0" presId="urn:microsoft.com/office/officeart/2018/5/layout/CenteredIconLabelDescriptionList"/>
    <dgm:cxn modelId="{920878E1-A940-433B-A1CC-606A9DC11F53}" type="presParOf" srcId="{16E1A0BD-9B29-48CC-A26C-129EF09EB1CC}" destId="{77890A65-1462-4CBB-B358-3829A3438CAB}" srcOrd="5" destOrd="0" presId="urn:microsoft.com/office/officeart/2018/5/layout/CenteredIconLabelDescriptionList"/>
    <dgm:cxn modelId="{DB28C685-2D53-44CB-997C-88276DAFDADD}" type="presParOf" srcId="{16E1A0BD-9B29-48CC-A26C-129EF09EB1CC}" destId="{50C0531D-E74A-4213-91BD-85582B175025}" srcOrd="6" destOrd="0" presId="urn:microsoft.com/office/officeart/2018/5/layout/CenteredIconLabelDescriptionList"/>
    <dgm:cxn modelId="{8738B47C-C935-4F2F-9B2E-D47302FC32DA}" type="presParOf" srcId="{50C0531D-E74A-4213-91BD-85582B175025}" destId="{E219ECB4-444C-46B4-9CDF-0B300733A2E9}" srcOrd="0" destOrd="0" presId="urn:microsoft.com/office/officeart/2018/5/layout/CenteredIconLabelDescriptionList"/>
    <dgm:cxn modelId="{4F403691-69A8-462E-91D2-33273E94200C}" type="presParOf" srcId="{50C0531D-E74A-4213-91BD-85582B175025}" destId="{5D458767-6262-4694-B6E2-E03324204FB3}" srcOrd="1" destOrd="0" presId="urn:microsoft.com/office/officeart/2018/5/layout/CenteredIconLabelDescriptionList"/>
    <dgm:cxn modelId="{2E509C9E-CAE7-4628-8A4C-8C3B3490DC06}" type="presParOf" srcId="{50C0531D-E74A-4213-91BD-85582B175025}" destId="{3C31EC90-55F5-45CF-BF12-294E8FD055C1}" srcOrd="2" destOrd="0" presId="urn:microsoft.com/office/officeart/2018/5/layout/CenteredIconLabelDescriptionList"/>
    <dgm:cxn modelId="{E16A122A-135A-4647-B720-B4A738792B30}" type="presParOf" srcId="{50C0531D-E74A-4213-91BD-85582B175025}" destId="{9946DA7C-DD64-4942-ABA3-3657BED2B7FA}" srcOrd="3" destOrd="0" presId="urn:microsoft.com/office/officeart/2018/5/layout/CenteredIconLabelDescriptionList"/>
    <dgm:cxn modelId="{6EE5F232-CCCB-46C0-9673-CB4E457B1EB1}" type="presParOf" srcId="{50C0531D-E74A-4213-91BD-85582B175025}" destId="{3A14D665-3A2E-4154-BE56-EC913C645D4A}"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291CB44-7E65-4115-A244-F12424CC0FC7}" type="doc">
      <dgm:prSet loTypeId="urn:microsoft.com/office/officeart/2018/2/layout/IconLabelList" loCatId="icon" qsTypeId="urn:microsoft.com/office/officeart/2005/8/quickstyle/simple1" qsCatId="simple" csTypeId="urn:microsoft.com/office/officeart/2005/8/colors/accent0_3" csCatId="mainScheme" phldr="1"/>
      <dgm:spPr/>
      <dgm:t>
        <a:bodyPr/>
        <a:lstStyle/>
        <a:p>
          <a:endParaRPr lang="en-US"/>
        </a:p>
      </dgm:t>
    </dgm:pt>
    <dgm:pt modelId="{5EE83FB5-B5E0-458F-A003-B3D6E0C8FB96}">
      <dgm:prSet/>
      <dgm:spPr/>
      <dgm:t>
        <a:bodyPr/>
        <a:lstStyle/>
        <a:p>
          <a:pPr>
            <a:lnSpc>
              <a:spcPct val="100000"/>
            </a:lnSpc>
          </a:pPr>
          <a:r>
            <a:rPr lang="en-US" b="0" i="0"/>
            <a:t>Clear, concise, logical</a:t>
          </a:r>
          <a:endParaRPr lang="en-US"/>
        </a:p>
      </dgm:t>
    </dgm:pt>
    <dgm:pt modelId="{7CD95B4C-52C1-4ECC-815B-FFB1DD60EED9}" type="parTrans" cxnId="{F534514E-5F31-4E48-B550-3484992BBA0A}">
      <dgm:prSet/>
      <dgm:spPr/>
      <dgm:t>
        <a:bodyPr/>
        <a:lstStyle/>
        <a:p>
          <a:endParaRPr lang="en-US"/>
        </a:p>
      </dgm:t>
    </dgm:pt>
    <dgm:pt modelId="{789FD78A-1A5C-44A3-87D5-7C077FAB8A86}" type="sibTrans" cxnId="{F534514E-5F31-4E48-B550-3484992BBA0A}">
      <dgm:prSet/>
      <dgm:spPr/>
      <dgm:t>
        <a:bodyPr/>
        <a:lstStyle/>
        <a:p>
          <a:endParaRPr lang="en-US"/>
        </a:p>
      </dgm:t>
    </dgm:pt>
    <dgm:pt modelId="{E9372AED-8D3D-46BC-B9E8-0A5A8D78F576}">
      <dgm:prSet/>
      <dgm:spPr/>
      <dgm:t>
        <a:bodyPr/>
        <a:lstStyle/>
        <a:p>
          <a:pPr>
            <a:lnSpc>
              <a:spcPct val="100000"/>
            </a:lnSpc>
          </a:pPr>
          <a:r>
            <a:rPr lang="en-US" b="0" i="0"/>
            <a:t>Understandable language</a:t>
          </a:r>
          <a:endParaRPr lang="en-US"/>
        </a:p>
      </dgm:t>
    </dgm:pt>
    <dgm:pt modelId="{AC8B52CE-81C8-4485-841F-178BC1C30199}" type="parTrans" cxnId="{D1BD73E1-B3F1-4E4B-8260-6C8C5A39CBFE}">
      <dgm:prSet/>
      <dgm:spPr/>
      <dgm:t>
        <a:bodyPr/>
        <a:lstStyle/>
        <a:p>
          <a:endParaRPr lang="en-US"/>
        </a:p>
      </dgm:t>
    </dgm:pt>
    <dgm:pt modelId="{FF2B5ECD-C21F-49B3-93FD-41B0C5368B97}" type="sibTrans" cxnId="{D1BD73E1-B3F1-4E4B-8260-6C8C5A39CBFE}">
      <dgm:prSet/>
      <dgm:spPr/>
      <dgm:t>
        <a:bodyPr/>
        <a:lstStyle/>
        <a:p>
          <a:endParaRPr lang="en-US"/>
        </a:p>
      </dgm:t>
    </dgm:pt>
    <dgm:pt modelId="{DEBC29CF-EC48-4721-9692-42AC16ECD8BF}">
      <dgm:prSet/>
      <dgm:spPr/>
      <dgm:t>
        <a:bodyPr/>
        <a:lstStyle/>
        <a:p>
          <a:pPr>
            <a:lnSpc>
              <a:spcPct val="100000"/>
            </a:lnSpc>
          </a:pPr>
          <a:r>
            <a:rPr lang="en-US" b="0" i="0"/>
            <a:t>Novelty</a:t>
          </a:r>
          <a:endParaRPr lang="en-US"/>
        </a:p>
      </dgm:t>
    </dgm:pt>
    <dgm:pt modelId="{64E30B01-392A-437C-ACBD-4B5C11280823}" type="parTrans" cxnId="{067802E2-9592-4892-B4BA-BB58713CD07C}">
      <dgm:prSet/>
      <dgm:spPr/>
      <dgm:t>
        <a:bodyPr/>
        <a:lstStyle/>
        <a:p>
          <a:endParaRPr lang="en-US"/>
        </a:p>
      </dgm:t>
    </dgm:pt>
    <dgm:pt modelId="{DB8738EF-08D1-4B1E-B14C-9930B688EF0E}" type="sibTrans" cxnId="{067802E2-9592-4892-B4BA-BB58713CD07C}">
      <dgm:prSet/>
      <dgm:spPr/>
      <dgm:t>
        <a:bodyPr/>
        <a:lstStyle/>
        <a:p>
          <a:endParaRPr lang="en-US"/>
        </a:p>
      </dgm:t>
    </dgm:pt>
    <dgm:pt modelId="{FCF937FE-0D20-4142-A1FF-19F6F4B2D6E9}">
      <dgm:prSet/>
      <dgm:spPr/>
      <dgm:t>
        <a:bodyPr/>
        <a:lstStyle/>
        <a:p>
          <a:pPr>
            <a:lnSpc>
              <a:spcPct val="100000"/>
            </a:lnSpc>
          </a:pPr>
          <a:r>
            <a:rPr lang="en-US" b="0" i="0"/>
            <a:t>Distinct from ongoing work</a:t>
          </a:r>
          <a:endParaRPr lang="en-US"/>
        </a:p>
      </dgm:t>
    </dgm:pt>
    <dgm:pt modelId="{28DFBCAE-1C6A-426B-A152-5ECED55CAC4F}" type="parTrans" cxnId="{75DFD4C6-6B07-42DC-815F-4010B156D60B}">
      <dgm:prSet/>
      <dgm:spPr/>
      <dgm:t>
        <a:bodyPr/>
        <a:lstStyle/>
        <a:p>
          <a:endParaRPr lang="en-US"/>
        </a:p>
      </dgm:t>
    </dgm:pt>
    <dgm:pt modelId="{5CAF4253-A941-47CE-B571-2CB68D09D177}" type="sibTrans" cxnId="{75DFD4C6-6B07-42DC-815F-4010B156D60B}">
      <dgm:prSet/>
      <dgm:spPr/>
      <dgm:t>
        <a:bodyPr/>
        <a:lstStyle/>
        <a:p>
          <a:endParaRPr lang="en-US"/>
        </a:p>
      </dgm:t>
    </dgm:pt>
    <dgm:pt modelId="{CCC0B512-7C3B-49AE-9787-6A09542E170A}">
      <dgm:prSet/>
      <dgm:spPr/>
      <dgm:t>
        <a:bodyPr/>
        <a:lstStyle/>
        <a:p>
          <a:pPr>
            <a:lnSpc>
              <a:spcPct val="100000"/>
            </a:lnSpc>
          </a:pPr>
          <a:r>
            <a:rPr lang="en-US" b="0" i="0"/>
            <a:t>Goals and metrics of success</a:t>
          </a:r>
          <a:endParaRPr lang="en-US"/>
        </a:p>
      </dgm:t>
    </dgm:pt>
    <dgm:pt modelId="{6BDB37D5-ACE8-43F3-9522-191AA9259AC3}" type="parTrans" cxnId="{944B84F2-FE2D-4D69-9B19-38DD377A1B8C}">
      <dgm:prSet/>
      <dgm:spPr/>
      <dgm:t>
        <a:bodyPr/>
        <a:lstStyle/>
        <a:p>
          <a:endParaRPr lang="en-US"/>
        </a:p>
      </dgm:t>
    </dgm:pt>
    <dgm:pt modelId="{557A509F-2C9D-4E68-A3B0-A23473FE3499}" type="sibTrans" cxnId="{944B84F2-FE2D-4D69-9B19-38DD377A1B8C}">
      <dgm:prSet/>
      <dgm:spPr/>
      <dgm:t>
        <a:bodyPr/>
        <a:lstStyle/>
        <a:p>
          <a:endParaRPr lang="en-US"/>
        </a:p>
      </dgm:t>
    </dgm:pt>
    <dgm:pt modelId="{E7BB5488-AD17-4D4C-9E7A-3A10062B23F3}">
      <dgm:prSet/>
      <dgm:spPr/>
      <dgm:t>
        <a:bodyPr/>
        <a:lstStyle/>
        <a:p>
          <a:pPr>
            <a:lnSpc>
              <a:spcPct val="100000"/>
            </a:lnSpc>
          </a:pPr>
          <a:r>
            <a:rPr lang="en-US" b="0" i="0"/>
            <a:t>Long-term goals</a:t>
          </a:r>
          <a:endParaRPr lang="en-US"/>
        </a:p>
      </dgm:t>
    </dgm:pt>
    <dgm:pt modelId="{CA130816-8FE4-4C52-A0ED-FC3932755B33}" type="parTrans" cxnId="{D7A91D89-0E1A-4BA6-B7C2-E3618133A3B5}">
      <dgm:prSet/>
      <dgm:spPr/>
      <dgm:t>
        <a:bodyPr/>
        <a:lstStyle/>
        <a:p>
          <a:endParaRPr lang="en-US"/>
        </a:p>
      </dgm:t>
    </dgm:pt>
    <dgm:pt modelId="{1CE0D6B1-4E72-4252-977A-AA98F85B517C}" type="sibTrans" cxnId="{D7A91D89-0E1A-4BA6-B7C2-E3618133A3B5}">
      <dgm:prSet/>
      <dgm:spPr/>
      <dgm:t>
        <a:bodyPr/>
        <a:lstStyle/>
        <a:p>
          <a:endParaRPr lang="en-US"/>
        </a:p>
      </dgm:t>
    </dgm:pt>
    <dgm:pt modelId="{DB48833E-5A63-436E-A4E6-E5D77CD53CDE}" type="pres">
      <dgm:prSet presAssocID="{9291CB44-7E65-4115-A244-F12424CC0FC7}" presName="root" presStyleCnt="0">
        <dgm:presLayoutVars>
          <dgm:dir/>
          <dgm:resizeHandles val="exact"/>
        </dgm:presLayoutVars>
      </dgm:prSet>
      <dgm:spPr/>
    </dgm:pt>
    <dgm:pt modelId="{7C36F91B-1F0E-47E4-8C36-C667AA3B14EB}" type="pres">
      <dgm:prSet presAssocID="{5EE83FB5-B5E0-458F-A003-B3D6E0C8FB96}" presName="compNode" presStyleCnt="0"/>
      <dgm:spPr/>
    </dgm:pt>
    <dgm:pt modelId="{03436EAB-0B9E-4E09-8628-DFD37F46A681}" type="pres">
      <dgm:prSet presAssocID="{5EE83FB5-B5E0-458F-A003-B3D6E0C8FB96}"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Pencil"/>
        </a:ext>
      </dgm:extLst>
    </dgm:pt>
    <dgm:pt modelId="{1379D587-0808-44ED-AC73-2837C86FE5D9}" type="pres">
      <dgm:prSet presAssocID="{5EE83FB5-B5E0-458F-A003-B3D6E0C8FB96}" presName="spaceRect" presStyleCnt="0"/>
      <dgm:spPr/>
    </dgm:pt>
    <dgm:pt modelId="{101C5E2D-AD33-4A36-AE90-D74EB5DA41D3}" type="pres">
      <dgm:prSet presAssocID="{5EE83FB5-B5E0-458F-A003-B3D6E0C8FB96}" presName="textRect" presStyleLbl="revTx" presStyleIdx="0" presStyleCnt="6">
        <dgm:presLayoutVars>
          <dgm:chMax val="1"/>
          <dgm:chPref val="1"/>
        </dgm:presLayoutVars>
      </dgm:prSet>
      <dgm:spPr/>
    </dgm:pt>
    <dgm:pt modelId="{4DFC490F-D83C-4C1D-98C3-D3BA5A6F1EE3}" type="pres">
      <dgm:prSet presAssocID="{789FD78A-1A5C-44A3-87D5-7C077FAB8A86}" presName="sibTrans" presStyleCnt="0"/>
      <dgm:spPr/>
    </dgm:pt>
    <dgm:pt modelId="{136FAB42-6756-49B2-8627-36B9B1AC1136}" type="pres">
      <dgm:prSet presAssocID="{E9372AED-8D3D-46BC-B9E8-0A5A8D78F576}" presName="compNode" presStyleCnt="0"/>
      <dgm:spPr/>
    </dgm:pt>
    <dgm:pt modelId="{FB9FB19C-9AAA-4205-8818-AD3E1065E607}" type="pres">
      <dgm:prSet presAssocID="{E9372AED-8D3D-46BC-B9E8-0A5A8D78F576}"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ead with Gears"/>
        </a:ext>
      </dgm:extLst>
    </dgm:pt>
    <dgm:pt modelId="{3DB324FC-D89B-47E8-86E4-BD14524760D7}" type="pres">
      <dgm:prSet presAssocID="{E9372AED-8D3D-46BC-B9E8-0A5A8D78F576}" presName="spaceRect" presStyleCnt="0"/>
      <dgm:spPr/>
    </dgm:pt>
    <dgm:pt modelId="{CF29F927-2F85-4FC3-B941-2747B094911D}" type="pres">
      <dgm:prSet presAssocID="{E9372AED-8D3D-46BC-B9E8-0A5A8D78F576}" presName="textRect" presStyleLbl="revTx" presStyleIdx="1" presStyleCnt="6">
        <dgm:presLayoutVars>
          <dgm:chMax val="1"/>
          <dgm:chPref val="1"/>
        </dgm:presLayoutVars>
      </dgm:prSet>
      <dgm:spPr/>
    </dgm:pt>
    <dgm:pt modelId="{1B712DDC-F525-4268-B199-79FD44ACE26F}" type="pres">
      <dgm:prSet presAssocID="{FF2B5ECD-C21F-49B3-93FD-41B0C5368B97}" presName="sibTrans" presStyleCnt="0"/>
      <dgm:spPr/>
    </dgm:pt>
    <dgm:pt modelId="{AF2AE366-4B46-4B72-BE10-C7969C8E81C7}" type="pres">
      <dgm:prSet presAssocID="{DEBC29CF-EC48-4721-9692-42AC16ECD8BF}" presName="compNode" presStyleCnt="0"/>
      <dgm:spPr/>
    </dgm:pt>
    <dgm:pt modelId="{3F573F1C-1A6B-48E0-84FC-8D63CDE62FB1}" type="pres">
      <dgm:prSet presAssocID="{DEBC29CF-EC48-4721-9692-42AC16ECD8BF}"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Television"/>
        </a:ext>
      </dgm:extLst>
    </dgm:pt>
    <dgm:pt modelId="{F2958900-F67F-4EF4-8090-F8E81A9A799C}" type="pres">
      <dgm:prSet presAssocID="{DEBC29CF-EC48-4721-9692-42AC16ECD8BF}" presName="spaceRect" presStyleCnt="0"/>
      <dgm:spPr/>
    </dgm:pt>
    <dgm:pt modelId="{9546AFA2-71D2-4151-B207-8D0ED9DC6F38}" type="pres">
      <dgm:prSet presAssocID="{DEBC29CF-EC48-4721-9692-42AC16ECD8BF}" presName="textRect" presStyleLbl="revTx" presStyleIdx="2" presStyleCnt="6">
        <dgm:presLayoutVars>
          <dgm:chMax val="1"/>
          <dgm:chPref val="1"/>
        </dgm:presLayoutVars>
      </dgm:prSet>
      <dgm:spPr/>
    </dgm:pt>
    <dgm:pt modelId="{96B5C38B-1687-4981-AC6C-2859308EB49C}" type="pres">
      <dgm:prSet presAssocID="{DB8738EF-08D1-4B1E-B14C-9930B688EF0E}" presName="sibTrans" presStyleCnt="0"/>
      <dgm:spPr/>
    </dgm:pt>
    <dgm:pt modelId="{7CA27258-F245-4DEB-8F09-16E527FD9A9F}" type="pres">
      <dgm:prSet presAssocID="{FCF937FE-0D20-4142-A1FF-19F6F4B2D6E9}" presName="compNode" presStyleCnt="0"/>
      <dgm:spPr/>
    </dgm:pt>
    <dgm:pt modelId="{6D89C0D0-DA31-4A5F-B151-2FFA4F749D8C}" type="pres">
      <dgm:prSet presAssocID="{FCF937FE-0D20-4142-A1FF-19F6F4B2D6E9}"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Checkmark"/>
        </a:ext>
      </dgm:extLst>
    </dgm:pt>
    <dgm:pt modelId="{846A44B1-1E77-4BBD-B658-88146FA4812F}" type="pres">
      <dgm:prSet presAssocID="{FCF937FE-0D20-4142-A1FF-19F6F4B2D6E9}" presName="spaceRect" presStyleCnt="0"/>
      <dgm:spPr/>
    </dgm:pt>
    <dgm:pt modelId="{EC891616-77BB-4510-B6E0-B799AB85D8BD}" type="pres">
      <dgm:prSet presAssocID="{FCF937FE-0D20-4142-A1FF-19F6F4B2D6E9}" presName="textRect" presStyleLbl="revTx" presStyleIdx="3" presStyleCnt="6">
        <dgm:presLayoutVars>
          <dgm:chMax val="1"/>
          <dgm:chPref val="1"/>
        </dgm:presLayoutVars>
      </dgm:prSet>
      <dgm:spPr/>
    </dgm:pt>
    <dgm:pt modelId="{0153639A-678B-4F56-80F6-FE0AF1EC5C83}" type="pres">
      <dgm:prSet presAssocID="{5CAF4253-A941-47CE-B571-2CB68D09D177}" presName="sibTrans" presStyleCnt="0"/>
      <dgm:spPr/>
    </dgm:pt>
    <dgm:pt modelId="{7E5C7898-8750-4CA3-8978-9B526FB7C7D0}" type="pres">
      <dgm:prSet presAssocID="{CCC0B512-7C3B-49AE-9787-6A09542E170A}" presName="compNode" presStyleCnt="0"/>
      <dgm:spPr/>
    </dgm:pt>
    <dgm:pt modelId="{FE506254-AFC0-4910-A4D4-3FC9A9A39425}" type="pres">
      <dgm:prSet presAssocID="{CCC0B512-7C3B-49AE-9787-6A09542E170A}"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Upward trend"/>
        </a:ext>
      </dgm:extLst>
    </dgm:pt>
    <dgm:pt modelId="{E2D56FF4-2B7F-4FF9-AF5A-03AE4B38FA26}" type="pres">
      <dgm:prSet presAssocID="{CCC0B512-7C3B-49AE-9787-6A09542E170A}" presName="spaceRect" presStyleCnt="0"/>
      <dgm:spPr/>
    </dgm:pt>
    <dgm:pt modelId="{76EB8681-45E4-4A9C-9B94-6AF087BCF428}" type="pres">
      <dgm:prSet presAssocID="{CCC0B512-7C3B-49AE-9787-6A09542E170A}" presName="textRect" presStyleLbl="revTx" presStyleIdx="4" presStyleCnt="6">
        <dgm:presLayoutVars>
          <dgm:chMax val="1"/>
          <dgm:chPref val="1"/>
        </dgm:presLayoutVars>
      </dgm:prSet>
      <dgm:spPr/>
    </dgm:pt>
    <dgm:pt modelId="{104FE387-00B9-49D7-8C00-6E2C1F4890E2}" type="pres">
      <dgm:prSet presAssocID="{557A509F-2C9D-4E68-A3B0-A23473FE3499}" presName="sibTrans" presStyleCnt="0"/>
      <dgm:spPr/>
    </dgm:pt>
    <dgm:pt modelId="{14F9E698-A0D5-480E-9774-B617B6788772}" type="pres">
      <dgm:prSet presAssocID="{E7BB5488-AD17-4D4C-9E7A-3A10062B23F3}" presName="compNode" presStyleCnt="0"/>
      <dgm:spPr/>
    </dgm:pt>
    <dgm:pt modelId="{B9BB175E-7F15-41A6-9D79-552167E7CDA1}" type="pres">
      <dgm:prSet presAssocID="{E7BB5488-AD17-4D4C-9E7A-3A10062B23F3}"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Bullseye"/>
        </a:ext>
      </dgm:extLst>
    </dgm:pt>
    <dgm:pt modelId="{F64B2AB8-8546-4CA0-BCB3-16534B1ADB9E}" type="pres">
      <dgm:prSet presAssocID="{E7BB5488-AD17-4D4C-9E7A-3A10062B23F3}" presName="spaceRect" presStyleCnt="0"/>
      <dgm:spPr/>
    </dgm:pt>
    <dgm:pt modelId="{7EE65386-9D66-43AF-B8FB-4A9D44D1C6F5}" type="pres">
      <dgm:prSet presAssocID="{E7BB5488-AD17-4D4C-9E7A-3A10062B23F3}" presName="textRect" presStyleLbl="revTx" presStyleIdx="5" presStyleCnt="6">
        <dgm:presLayoutVars>
          <dgm:chMax val="1"/>
          <dgm:chPref val="1"/>
        </dgm:presLayoutVars>
      </dgm:prSet>
      <dgm:spPr/>
    </dgm:pt>
  </dgm:ptLst>
  <dgm:cxnLst>
    <dgm:cxn modelId="{775B1015-F972-4DA4-A77A-EE0DF6D6A9D8}" type="presOf" srcId="{CCC0B512-7C3B-49AE-9787-6A09542E170A}" destId="{76EB8681-45E4-4A9C-9B94-6AF087BCF428}" srcOrd="0" destOrd="0" presId="urn:microsoft.com/office/officeart/2018/2/layout/IconLabelList"/>
    <dgm:cxn modelId="{9C60A138-B2D7-4611-A7CF-760C25915EA8}" type="presOf" srcId="{9291CB44-7E65-4115-A244-F12424CC0FC7}" destId="{DB48833E-5A63-436E-A4E6-E5D77CD53CDE}" srcOrd="0" destOrd="0" presId="urn:microsoft.com/office/officeart/2018/2/layout/IconLabelList"/>
    <dgm:cxn modelId="{62444867-E380-41B6-898A-0E182F128DE8}" type="presOf" srcId="{DEBC29CF-EC48-4721-9692-42AC16ECD8BF}" destId="{9546AFA2-71D2-4151-B207-8D0ED9DC6F38}" srcOrd="0" destOrd="0" presId="urn:microsoft.com/office/officeart/2018/2/layout/IconLabelList"/>
    <dgm:cxn modelId="{F534514E-5F31-4E48-B550-3484992BBA0A}" srcId="{9291CB44-7E65-4115-A244-F12424CC0FC7}" destId="{5EE83FB5-B5E0-458F-A003-B3D6E0C8FB96}" srcOrd="0" destOrd="0" parTransId="{7CD95B4C-52C1-4ECC-815B-FFB1DD60EED9}" sibTransId="{789FD78A-1A5C-44A3-87D5-7C077FAB8A86}"/>
    <dgm:cxn modelId="{D7A91D89-0E1A-4BA6-B7C2-E3618133A3B5}" srcId="{9291CB44-7E65-4115-A244-F12424CC0FC7}" destId="{E7BB5488-AD17-4D4C-9E7A-3A10062B23F3}" srcOrd="5" destOrd="0" parTransId="{CA130816-8FE4-4C52-A0ED-FC3932755B33}" sibTransId="{1CE0D6B1-4E72-4252-977A-AA98F85B517C}"/>
    <dgm:cxn modelId="{75DFD4C6-6B07-42DC-815F-4010B156D60B}" srcId="{9291CB44-7E65-4115-A244-F12424CC0FC7}" destId="{FCF937FE-0D20-4142-A1FF-19F6F4B2D6E9}" srcOrd="3" destOrd="0" parTransId="{28DFBCAE-1C6A-426B-A152-5ECED55CAC4F}" sibTransId="{5CAF4253-A941-47CE-B571-2CB68D09D177}"/>
    <dgm:cxn modelId="{97ED33CF-6A5F-403B-A23F-6AD1375D87FA}" type="presOf" srcId="{E7BB5488-AD17-4D4C-9E7A-3A10062B23F3}" destId="{7EE65386-9D66-43AF-B8FB-4A9D44D1C6F5}" srcOrd="0" destOrd="0" presId="urn:microsoft.com/office/officeart/2018/2/layout/IconLabelList"/>
    <dgm:cxn modelId="{D1BD73E1-B3F1-4E4B-8260-6C8C5A39CBFE}" srcId="{9291CB44-7E65-4115-A244-F12424CC0FC7}" destId="{E9372AED-8D3D-46BC-B9E8-0A5A8D78F576}" srcOrd="1" destOrd="0" parTransId="{AC8B52CE-81C8-4485-841F-178BC1C30199}" sibTransId="{FF2B5ECD-C21F-49B3-93FD-41B0C5368B97}"/>
    <dgm:cxn modelId="{067802E2-9592-4892-B4BA-BB58713CD07C}" srcId="{9291CB44-7E65-4115-A244-F12424CC0FC7}" destId="{DEBC29CF-EC48-4721-9692-42AC16ECD8BF}" srcOrd="2" destOrd="0" parTransId="{64E30B01-392A-437C-ACBD-4B5C11280823}" sibTransId="{DB8738EF-08D1-4B1E-B14C-9930B688EF0E}"/>
    <dgm:cxn modelId="{CADFE0E5-D370-48F6-B683-DCA0F61DC99A}" type="presOf" srcId="{E9372AED-8D3D-46BC-B9E8-0A5A8D78F576}" destId="{CF29F927-2F85-4FC3-B941-2747B094911D}" srcOrd="0" destOrd="0" presId="urn:microsoft.com/office/officeart/2018/2/layout/IconLabelList"/>
    <dgm:cxn modelId="{217F61E9-43DE-4D40-8FA9-03D74A9AB8AE}" type="presOf" srcId="{FCF937FE-0D20-4142-A1FF-19F6F4B2D6E9}" destId="{EC891616-77BB-4510-B6E0-B799AB85D8BD}" srcOrd="0" destOrd="0" presId="urn:microsoft.com/office/officeart/2018/2/layout/IconLabelList"/>
    <dgm:cxn modelId="{944B84F2-FE2D-4D69-9B19-38DD377A1B8C}" srcId="{9291CB44-7E65-4115-A244-F12424CC0FC7}" destId="{CCC0B512-7C3B-49AE-9787-6A09542E170A}" srcOrd="4" destOrd="0" parTransId="{6BDB37D5-ACE8-43F3-9522-191AA9259AC3}" sibTransId="{557A509F-2C9D-4E68-A3B0-A23473FE3499}"/>
    <dgm:cxn modelId="{C91F7BF3-D041-4965-8D7C-A111F364AE3E}" type="presOf" srcId="{5EE83FB5-B5E0-458F-A003-B3D6E0C8FB96}" destId="{101C5E2D-AD33-4A36-AE90-D74EB5DA41D3}" srcOrd="0" destOrd="0" presId="urn:microsoft.com/office/officeart/2018/2/layout/IconLabelList"/>
    <dgm:cxn modelId="{E7434FFC-322D-4304-8AC4-9EF98CD47DDE}" type="presParOf" srcId="{DB48833E-5A63-436E-A4E6-E5D77CD53CDE}" destId="{7C36F91B-1F0E-47E4-8C36-C667AA3B14EB}" srcOrd="0" destOrd="0" presId="urn:microsoft.com/office/officeart/2018/2/layout/IconLabelList"/>
    <dgm:cxn modelId="{C9E30546-5857-45B6-BEFF-CE601A5234B2}" type="presParOf" srcId="{7C36F91B-1F0E-47E4-8C36-C667AA3B14EB}" destId="{03436EAB-0B9E-4E09-8628-DFD37F46A681}" srcOrd="0" destOrd="0" presId="urn:microsoft.com/office/officeart/2018/2/layout/IconLabelList"/>
    <dgm:cxn modelId="{F576197E-282F-4507-B1A1-95D4A230F346}" type="presParOf" srcId="{7C36F91B-1F0E-47E4-8C36-C667AA3B14EB}" destId="{1379D587-0808-44ED-AC73-2837C86FE5D9}" srcOrd="1" destOrd="0" presId="urn:microsoft.com/office/officeart/2018/2/layout/IconLabelList"/>
    <dgm:cxn modelId="{05AF69C6-EBFA-46C3-9615-703318294BFE}" type="presParOf" srcId="{7C36F91B-1F0E-47E4-8C36-C667AA3B14EB}" destId="{101C5E2D-AD33-4A36-AE90-D74EB5DA41D3}" srcOrd="2" destOrd="0" presId="urn:microsoft.com/office/officeart/2018/2/layout/IconLabelList"/>
    <dgm:cxn modelId="{58751E4B-E6A6-4FF4-84F0-35FF4E76CE39}" type="presParOf" srcId="{DB48833E-5A63-436E-A4E6-E5D77CD53CDE}" destId="{4DFC490F-D83C-4C1D-98C3-D3BA5A6F1EE3}" srcOrd="1" destOrd="0" presId="urn:microsoft.com/office/officeart/2018/2/layout/IconLabelList"/>
    <dgm:cxn modelId="{42C25126-E267-48F2-AF7D-F5AAF4BA0741}" type="presParOf" srcId="{DB48833E-5A63-436E-A4E6-E5D77CD53CDE}" destId="{136FAB42-6756-49B2-8627-36B9B1AC1136}" srcOrd="2" destOrd="0" presId="urn:microsoft.com/office/officeart/2018/2/layout/IconLabelList"/>
    <dgm:cxn modelId="{6E39FB60-540A-4EF2-AEA6-CCCCBC9D2323}" type="presParOf" srcId="{136FAB42-6756-49B2-8627-36B9B1AC1136}" destId="{FB9FB19C-9AAA-4205-8818-AD3E1065E607}" srcOrd="0" destOrd="0" presId="urn:microsoft.com/office/officeart/2018/2/layout/IconLabelList"/>
    <dgm:cxn modelId="{6FECB3A0-AC1A-4EA5-B128-82D498C14547}" type="presParOf" srcId="{136FAB42-6756-49B2-8627-36B9B1AC1136}" destId="{3DB324FC-D89B-47E8-86E4-BD14524760D7}" srcOrd="1" destOrd="0" presId="urn:microsoft.com/office/officeart/2018/2/layout/IconLabelList"/>
    <dgm:cxn modelId="{182746DF-A5A3-45DE-9E50-90B1A8535A5F}" type="presParOf" srcId="{136FAB42-6756-49B2-8627-36B9B1AC1136}" destId="{CF29F927-2F85-4FC3-B941-2747B094911D}" srcOrd="2" destOrd="0" presId="urn:microsoft.com/office/officeart/2018/2/layout/IconLabelList"/>
    <dgm:cxn modelId="{8BBC28DB-E082-4A19-B478-BA9663736525}" type="presParOf" srcId="{DB48833E-5A63-436E-A4E6-E5D77CD53CDE}" destId="{1B712DDC-F525-4268-B199-79FD44ACE26F}" srcOrd="3" destOrd="0" presId="urn:microsoft.com/office/officeart/2018/2/layout/IconLabelList"/>
    <dgm:cxn modelId="{BA56ABE5-1A35-4B60-BEB8-7CE571DF3F1D}" type="presParOf" srcId="{DB48833E-5A63-436E-A4E6-E5D77CD53CDE}" destId="{AF2AE366-4B46-4B72-BE10-C7969C8E81C7}" srcOrd="4" destOrd="0" presId="urn:microsoft.com/office/officeart/2018/2/layout/IconLabelList"/>
    <dgm:cxn modelId="{C86CFF2C-AADB-469D-BA04-A8EF8A736732}" type="presParOf" srcId="{AF2AE366-4B46-4B72-BE10-C7969C8E81C7}" destId="{3F573F1C-1A6B-48E0-84FC-8D63CDE62FB1}" srcOrd="0" destOrd="0" presId="urn:microsoft.com/office/officeart/2018/2/layout/IconLabelList"/>
    <dgm:cxn modelId="{6DABF673-95BA-4074-B2C0-B8EBD493841A}" type="presParOf" srcId="{AF2AE366-4B46-4B72-BE10-C7969C8E81C7}" destId="{F2958900-F67F-4EF4-8090-F8E81A9A799C}" srcOrd="1" destOrd="0" presId="urn:microsoft.com/office/officeart/2018/2/layout/IconLabelList"/>
    <dgm:cxn modelId="{4E42EF33-CBF3-4307-BC93-B31DC6769457}" type="presParOf" srcId="{AF2AE366-4B46-4B72-BE10-C7969C8E81C7}" destId="{9546AFA2-71D2-4151-B207-8D0ED9DC6F38}" srcOrd="2" destOrd="0" presId="urn:microsoft.com/office/officeart/2018/2/layout/IconLabelList"/>
    <dgm:cxn modelId="{75878103-D5BB-458D-8FE3-3711F9B444A5}" type="presParOf" srcId="{DB48833E-5A63-436E-A4E6-E5D77CD53CDE}" destId="{96B5C38B-1687-4981-AC6C-2859308EB49C}" srcOrd="5" destOrd="0" presId="urn:microsoft.com/office/officeart/2018/2/layout/IconLabelList"/>
    <dgm:cxn modelId="{544CB7B6-B52D-4A23-8B8D-2A681D7F0ED4}" type="presParOf" srcId="{DB48833E-5A63-436E-A4E6-E5D77CD53CDE}" destId="{7CA27258-F245-4DEB-8F09-16E527FD9A9F}" srcOrd="6" destOrd="0" presId="urn:microsoft.com/office/officeart/2018/2/layout/IconLabelList"/>
    <dgm:cxn modelId="{9A12FBEA-EA32-40ED-BCF3-67EE873D6C1D}" type="presParOf" srcId="{7CA27258-F245-4DEB-8F09-16E527FD9A9F}" destId="{6D89C0D0-DA31-4A5F-B151-2FFA4F749D8C}" srcOrd="0" destOrd="0" presId="urn:microsoft.com/office/officeart/2018/2/layout/IconLabelList"/>
    <dgm:cxn modelId="{6846F89D-4AEB-4C58-BF5E-70D21E9498E6}" type="presParOf" srcId="{7CA27258-F245-4DEB-8F09-16E527FD9A9F}" destId="{846A44B1-1E77-4BBD-B658-88146FA4812F}" srcOrd="1" destOrd="0" presId="urn:microsoft.com/office/officeart/2018/2/layout/IconLabelList"/>
    <dgm:cxn modelId="{6DE5F9B0-B288-4332-8977-E2BB699B1804}" type="presParOf" srcId="{7CA27258-F245-4DEB-8F09-16E527FD9A9F}" destId="{EC891616-77BB-4510-B6E0-B799AB85D8BD}" srcOrd="2" destOrd="0" presId="urn:microsoft.com/office/officeart/2018/2/layout/IconLabelList"/>
    <dgm:cxn modelId="{CEB66361-CD2C-4DBA-BBFD-2E53D2E5E9E6}" type="presParOf" srcId="{DB48833E-5A63-436E-A4E6-E5D77CD53CDE}" destId="{0153639A-678B-4F56-80F6-FE0AF1EC5C83}" srcOrd="7" destOrd="0" presId="urn:microsoft.com/office/officeart/2018/2/layout/IconLabelList"/>
    <dgm:cxn modelId="{DBD032CF-2C73-424D-BFF2-BAA50F7536BF}" type="presParOf" srcId="{DB48833E-5A63-436E-A4E6-E5D77CD53CDE}" destId="{7E5C7898-8750-4CA3-8978-9B526FB7C7D0}" srcOrd="8" destOrd="0" presId="urn:microsoft.com/office/officeart/2018/2/layout/IconLabelList"/>
    <dgm:cxn modelId="{50FAC345-A72A-4C42-BF3F-28020D9DD139}" type="presParOf" srcId="{7E5C7898-8750-4CA3-8978-9B526FB7C7D0}" destId="{FE506254-AFC0-4910-A4D4-3FC9A9A39425}" srcOrd="0" destOrd="0" presId="urn:microsoft.com/office/officeart/2018/2/layout/IconLabelList"/>
    <dgm:cxn modelId="{C3BF91D6-2C6E-4E25-A755-EA6EBE29D49F}" type="presParOf" srcId="{7E5C7898-8750-4CA3-8978-9B526FB7C7D0}" destId="{E2D56FF4-2B7F-4FF9-AF5A-03AE4B38FA26}" srcOrd="1" destOrd="0" presId="urn:microsoft.com/office/officeart/2018/2/layout/IconLabelList"/>
    <dgm:cxn modelId="{1418C95E-27AA-44F5-A818-2C0898F083AB}" type="presParOf" srcId="{7E5C7898-8750-4CA3-8978-9B526FB7C7D0}" destId="{76EB8681-45E4-4A9C-9B94-6AF087BCF428}" srcOrd="2" destOrd="0" presId="urn:microsoft.com/office/officeart/2018/2/layout/IconLabelList"/>
    <dgm:cxn modelId="{0E9CF657-D77D-46AF-A1C2-E16EF80B917D}" type="presParOf" srcId="{DB48833E-5A63-436E-A4E6-E5D77CD53CDE}" destId="{104FE387-00B9-49D7-8C00-6E2C1F4890E2}" srcOrd="9" destOrd="0" presId="urn:microsoft.com/office/officeart/2018/2/layout/IconLabelList"/>
    <dgm:cxn modelId="{400429A6-7159-47F0-967D-052D9C3F93B0}" type="presParOf" srcId="{DB48833E-5A63-436E-A4E6-E5D77CD53CDE}" destId="{14F9E698-A0D5-480E-9774-B617B6788772}" srcOrd="10" destOrd="0" presId="urn:microsoft.com/office/officeart/2018/2/layout/IconLabelList"/>
    <dgm:cxn modelId="{4F964286-DC5B-48E9-9869-64AFCC5DBAD7}" type="presParOf" srcId="{14F9E698-A0D5-480E-9774-B617B6788772}" destId="{B9BB175E-7F15-41A6-9D79-552167E7CDA1}" srcOrd="0" destOrd="0" presId="urn:microsoft.com/office/officeart/2018/2/layout/IconLabelList"/>
    <dgm:cxn modelId="{11FC6B99-A1D5-48C7-ADC0-DFF9411EB22D}" type="presParOf" srcId="{14F9E698-A0D5-480E-9774-B617B6788772}" destId="{F64B2AB8-8546-4CA0-BCB3-16534B1ADB9E}" srcOrd="1" destOrd="0" presId="urn:microsoft.com/office/officeart/2018/2/layout/IconLabelList"/>
    <dgm:cxn modelId="{8BB1BCFC-BB70-453D-AE62-0BB7B55BD91A}" type="presParOf" srcId="{14F9E698-A0D5-480E-9774-B617B6788772}" destId="{7EE65386-9D66-43AF-B8FB-4A9D44D1C6F5}"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88D226-49D7-4C30-90DC-CA1755D98829}">
      <dsp:nvSpPr>
        <dsp:cNvPr id="0" name=""/>
        <dsp:cNvSpPr/>
      </dsp:nvSpPr>
      <dsp:spPr>
        <a:xfrm rot="16200000">
          <a:off x="1171216" y="505374"/>
          <a:ext cx="430135" cy="1663541"/>
        </a:xfrm>
        <a:prstGeom prst="round2SameRect">
          <a:avLst/>
        </a:prstGeom>
        <a:solidFill>
          <a:schemeClr val="accent1">
            <a:shade val="8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1">
          <a:noAutofit/>
        </a:bodyPr>
        <a:lstStyle/>
        <a:p>
          <a:pPr marL="0" lvl="0" indent="0" algn="ctr" defTabSz="711200">
            <a:lnSpc>
              <a:spcPct val="90000"/>
            </a:lnSpc>
            <a:spcBef>
              <a:spcPct val="0"/>
            </a:spcBef>
            <a:spcAft>
              <a:spcPct val="35000"/>
            </a:spcAft>
            <a:buNone/>
          </a:pPr>
          <a:r>
            <a:rPr lang="en-US" sz="1600" kern="1200">
              <a:latin typeface="+mn-lt"/>
            </a:rPr>
            <a:t>December 17, 2024 </a:t>
          </a:r>
        </a:p>
      </dsp:txBody>
      <dsp:txXfrm rot="5400000">
        <a:off x="575511" y="1143074"/>
        <a:ext cx="1642544" cy="388141"/>
      </dsp:txXfrm>
    </dsp:sp>
    <dsp:sp modelId="{45A02F84-C6CB-43F5-AEE4-3EA66C2BD25F}">
      <dsp:nvSpPr>
        <dsp:cNvPr id="0" name=""/>
        <dsp:cNvSpPr/>
      </dsp:nvSpPr>
      <dsp:spPr>
        <a:xfrm>
          <a:off x="0" y="0"/>
          <a:ext cx="2772568" cy="936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37160" numCol="1" spcCol="1270" anchor="b" anchorCtr="1">
          <a:noAutofit/>
        </a:bodyPr>
        <a:lstStyle/>
        <a:p>
          <a:pPr marL="0" lvl="0" indent="0" algn="ctr" defTabSz="800100">
            <a:lnSpc>
              <a:spcPct val="90000"/>
            </a:lnSpc>
            <a:spcBef>
              <a:spcPct val="0"/>
            </a:spcBef>
            <a:spcAft>
              <a:spcPct val="35000"/>
            </a:spcAft>
            <a:buFont typeface="Symbol" panose="05050102010706020507" pitchFamily="18" charset="2"/>
            <a:buNone/>
          </a:pPr>
          <a:r>
            <a:rPr lang="en-US" sz="1800" kern="1200">
              <a:latin typeface="+mn-lt"/>
            </a:rPr>
            <a:t>Application Deadline</a:t>
          </a:r>
        </a:p>
      </dsp:txBody>
      <dsp:txXfrm>
        <a:off x="0" y="0"/>
        <a:ext cx="2772568" cy="936001"/>
      </dsp:txXfrm>
    </dsp:sp>
    <dsp:sp modelId="{6BA46904-CB7C-4538-BD49-D3891EF19552}">
      <dsp:nvSpPr>
        <dsp:cNvPr id="0" name=""/>
        <dsp:cNvSpPr/>
      </dsp:nvSpPr>
      <dsp:spPr>
        <a:xfrm>
          <a:off x="1386284" y="989487"/>
          <a:ext cx="0" cy="213943"/>
        </a:xfrm>
        <a:prstGeom prst="line">
          <a:avLst/>
        </a:prstGeom>
        <a:noFill/>
        <a:ln w="6350" cap="flat" cmpd="sng" algn="ctr">
          <a:solidFill>
            <a:schemeClr val="accent1">
              <a:shade val="90000"/>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049FDBD0-77FE-49D1-A275-A272C8C5E426}">
      <dsp:nvSpPr>
        <dsp:cNvPr id="0" name=""/>
        <dsp:cNvSpPr/>
      </dsp:nvSpPr>
      <dsp:spPr>
        <a:xfrm>
          <a:off x="1359541" y="936001"/>
          <a:ext cx="53485" cy="53485"/>
        </a:xfrm>
        <a:prstGeom prst="ellipse">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EE7663D-C64A-4FA6-B6A7-D337A2BB6525}">
      <dsp:nvSpPr>
        <dsp:cNvPr id="0" name=""/>
        <dsp:cNvSpPr/>
      </dsp:nvSpPr>
      <dsp:spPr>
        <a:xfrm>
          <a:off x="2218054" y="1120725"/>
          <a:ext cx="1663541" cy="432839"/>
        </a:xfrm>
        <a:prstGeom prst="rect">
          <a:avLst/>
        </a:prstGeom>
        <a:solidFill>
          <a:schemeClr val="accent1">
            <a:shade val="80000"/>
            <a:hueOff val="-96077"/>
            <a:satOff val="-9531"/>
            <a:lumOff val="7635"/>
            <a:alphaOff val="0"/>
          </a:schemeClr>
        </a:solidFill>
        <a:ln w="12700" cap="flat" cmpd="sng" algn="ctr">
          <a:solidFill>
            <a:schemeClr val="accent1">
              <a:shade val="80000"/>
              <a:hueOff val="-96077"/>
              <a:satOff val="-9531"/>
              <a:lumOff val="763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1">
          <a:noAutofit/>
        </a:bodyPr>
        <a:lstStyle/>
        <a:p>
          <a:pPr marL="0" lvl="0" indent="0" algn="ctr" defTabSz="711200">
            <a:lnSpc>
              <a:spcPct val="90000"/>
            </a:lnSpc>
            <a:spcBef>
              <a:spcPct val="0"/>
            </a:spcBef>
            <a:spcAft>
              <a:spcPct val="35000"/>
            </a:spcAft>
            <a:buFont typeface="Symbol" panose="05050102010706020507" pitchFamily="18" charset="2"/>
            <a:buNone/>
          </a:pPr>
          <a:r>
            <a:rPr lang="en-US" sz="1600" kern="1200">
              <a:latin typeface="+mn-lt"/>
            </a:rPr>
            <a:t>Early March</a:t>
          </a:r>
        </a:p>
      </dsp:txBody>
      <dsp:txXfrm>
        <a:off x="2218054" y="1120725"/>
        <a:ext cx="1663541" cy="432839"/>
      </dsp:txXfrm>
    </dsp:sp>
    <dsp:sp modelId="{E09BBB47-45D1-4506-9302-28C9192C38D1}">
      <dsp:nvSpPr>
        <dsp:cNvPr id="0" name=""/>
        <dsp:cNvSpPr/>
      </dsp:nvSpPr>
      <dsp:spPr>
        <a:xfrm>
          <a:off x="1663541" y="1738289"/>
          <a:ext cx="2772568" cy="936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7160" rIns="0" bIns="0" numCol="1" spcCol="1270" anchor="t" anchorCtr="1">
          <a:noAutofit/>
        </a:bodyPr>
        <a:lstStyle/>
        <a:p>
          <a:pPr marL="0" lvl="0" indent="0" algn="ctr" defTabSz="800100">
            <a:lnSpc>
              <a:spcPct val="90000"/>
            </a:lnSpc>
            <a:spcBef>
              <a:spcPct val="0"/>
            </a:spcBef>
            <a:spcAft>
              <a:spcPct val="35000"/>
            </a:spcAft>
            <a:buFont typeface="Symbol" panose="05050102010706020507" pitchFamily="18" charset="2"/>
            <a:buNone/>
          </a:pPr>
          <a:r>
            <a:rPr lang="en-US" sz="1800" kern="1200">
              <a:latin typeface="+mn-lt"/>
            </a:rPr>
            <a:t>Full Stage Invitation</a:t>
          </a:r>
        </a:p>
      </dsp:txBody>
      <dsp:txXfrm>
        <a:off x="1663541" y="1738289"/>
        <a:ext cx="2772568" cy="936001"/>
      </dsp:txXfrm>
    </dsp:sp>
    <dsp:sp modelId="{89BD0689-FA6D-43B9-808A-717420827A11}">
      <dsp:nvSpPr>
        <dsp:cNvPr id="0" name=""/>
        <dsp:cNvSpPr/>
      </dsp:nvSpPr>
      <dsp:spPr>
        <a:xfrm>
          <a:off x="3049825" y="1470860"/>
          <a:ext cx="0" cy="213943"/>
        </a:xfrm>
        <a:prstGeom prst="line">
          <a:avLst/>
        </a:prstGeom>
        <a:noFill/>
        <a:ln w="6350" cap="flat" cmpd="sng" algn="ctr">
          <a:solidFill>
            <a:schemeClr val="accent1">
              <a:shade val="90000"/>
              <a:hueOff val="-96080"/>
              <a:satOff val="-9407"/>
              <a:lumOff val="7323"/>
              <a:alphaOff val="0"/>
            </a:schemeClr>
          </a:solidFill>
          <a:prstDash val="dash"/>
          <a:miter lim="800000"/>
        </a:ln>
        <a:effectLst/>
      </dsp:spPr>
      <dsp:style>
        <a:lnRef idx="1">
          <a:scrgbClr r="0" g="0" b="0"/>
        </a:lnRef>
        <a:fillRef idx="0">
          <a:scrgbClr r="0" g="0" b="0"/>
        </a:fillRef>
        <a:effectRef idx="0">
          <a:scrgbClr r="0" g="0" b="0"/>
        </a:effectRef>
        <a:fontRef idx="minor"/>
      </dsp:style>
    </dsp:sp>
    <dsp:sp modelId="{C07CBD0D-1933-4257-B384-03C178F52303}">
      <dsp:nvSpPr>
        <dsp:cNvPr id="0" name=""/>
        <dsp:cNvSpPr/>
      </dsp:nvSpPr>
      <dsp:spPr>
        <a:xfrm>
          <a:off x="3023082" y="1684803"/>
          <a:ext cx="53485" cy="53485"/>
        </a:xfrm>
        <a:prstGeom prst="ellipse">
          <a:avLst/>
        </a:prstGeom>
        <a:solidFill>
          <a:schemeClr val="accent1">
            <a:shade val="80000"/>
            <a:hueOff val="-96077"/>
            <a:satOff val="-9531"/>
            <a:lumOff val="763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9615E2-3277-4D8E-8484-FF5088C8BF01}">
      <dsp:nvSpPr>
        <dsp:cNvPr id="0" name=""/>
        <dsp:cNvSpPr/>
      </dsp:nvSpPr>
      <dsp:spPr>
        <a:xfrm>
          <a:off x="3881596" y="1122077"/>
          <a:ext cx="1663541" cy="430135"/>
        </a:xfrm>
        <a:prstGeom prst="rect">
          <a:avLst/>
        </a:prstGeom>
        <a:solidFill>
          <a:schemeClr val="accent1">
            <a:shade val="80000"/>
            <a:hueOff val="-192153"/>
            <a:satOff val="-19061"/>
            <a:lumOff val="15269"/>
            <a:alphaOff val="0"/>
          </a:schemeClr>
        </a:solidFill>
        <a:ln w="12700" cap="flat" cmpd="sng" algn="ctr">
          <a:solidFill>
            <a:schemeClr val="accent1">
              <a:shade val="80000"/>
              <a:hueOff val="-192153"/>
              <a:satOff val="-19061"/>
              <a:lumOff val="1526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1">
          <a:noAutofit/>
        </a:bodyPr>
        <a:lstStyle/>
        <a:p>
          <a:pPr marL="0" lvl="0" indent="0" algn="ctr" defTabSz="711200">
            <a:lnSpc>
              <a:spcPct val="90000"/>
            </a:lnSpc>
            <a:spcBef>
              <a:spcPct val="0"/>
            </a:spcBef>
            <a:spcAft>
              <a:spcPct val="35000"/>
            </a:spcAft>
            <a:buNone/>
          </a:pPr>
          <a:r>
            <a:rPr lang="en-US" sz="1600" kern="1200">
              <a:latin typeface="+mn-lt"/>
            </a:rPr>
            <a:t>Late May</a:t>
          </a:r>
        </a:p>
      </dsp:txBody>
      <dsp:txXfrm>
        <a:off x="3881596" y="1122077"/>
        <a:ext cx="1663541" cy="430135"/>
      </dsp:txXfrm>
    </dsp:sp>
    <dsp:sp modelId="{FEBD3C2A-A340-470A-A475-AE614EA07678}">
      <dsp:nvSpPr>
        <dsp:cNvPr id="0" name=""/>
        <dsp:cNvSpPr/>
      </dsp:nvSpPr>
      <dsp:spPr>
        <a:xfrm>
          <a:off x="3327082" y="0"/>
          <a:ext cx="2772568" cy="936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37160" numCol="1" spcCol="1270" anchor="b" anchorCtr="1">
          <a:noAutofit/>
        </a:bodyPr>
        <a:lstStyle/>
        <a:p>
          <a:pPr marL="0" lvl="0" indent="0" algn="ctr" defTabSz="800100">
            <a:lnSpc>
              <a:spcPct val="90000"/>
            </a:lnSpc>
            <a:spcBef>
              <a:spcPct val="0"/>
            </a:spcBef>
            <a:spcAft>
              <a:spcPct val="35000"/>
            </a:spcAft>
            <a:buFont typeface="Symbol" panose="05050102010706020507" pitchFamily="18" charset="2"/>
            <a:buNone/>
          </a:pPr>
          <a:r>
            <a:rPr lang="en-US" sz="1800" kern="1200">
              <a:latin typeface="+mn-lt"/>
            </a:rPr>
            <a:t>Full Stage Applications Due</a:t>
          </a:r>
        </a:p>
      </dsp:txBody>
      <dsp:txXfrm>
        <a:off x="3327082" y="0"/>
        <a:ext cx="2772568" cy="936001"/>
      </dsp:txXfrm>
    </dsp:sp>
    <dsp:sp modelId="{080474C8-0FEA-4FD1-97F1-0978CFB4A37F}">
      <dsp:nvSpPr>
        <dsp:cNvPr id="0" name=""/>
        <dsp:cNvSpPr/>
      </dsp:nvSpPr>
      <dsp:spPr>
        <a:xfrm>
          <a:off x="4713366" y="989487"/>
          <a:ext cx="0" cy="213943"/>
        </a:xfrm>
        <a:prstGeom prst="line">
          <a:avLst/>
        </a:prstGeom>
        <a:noFill/>
        <a:ln w="6350" cap="flat" cmpd="sng" algn="ctr">
          <a:solidFill>
            <a:schemeClr val="accent1">
              <a:shade val="90000"/>
              <a:hueOff val="87306"/>
              <a:satOff val="-1495"/>
              <a:lumOff val="5990"/>
              <a:alphaOff val="0"/>
            </a:schemeClr>
          </a:solidFill>
          <a:prstDash val="dash"/>
          <a:miter lim="800000"/>
        </a:ln>
        <a:effectLst/>
      </dsp:spPr>
      <dsp:style>
        <a:lnRef idx="1">
          <a:scrgbClr r="0" g="0" b="0"/>
        </a:lnRef>
        <a:fillRef idx="0">
          <a:scrgbClr r="0" g="0" b="0"/>
        </a:fillRef>
        <a:effectRef idx="0">
          <a:scrgbClr r="0" g="0" b="0"/>
        </a:effectRef>
        <a:fontRef idx="minor"/>
      </dsp:style>
    </dsp:sp>
    <dsp:sp modelId="{4797FB61-2602-4A58-81E6-6F133DB1E419}">
      <dsp:nvSpPr>
        <dsp:cNvPr id="0" name=""/>
        <dsp:cNvSpPr/>
      </dsp:nvSpPr>
      <dsp:spPr>
        <a:xfrm>
          <a:off x="4686623" y="936001"/>
          <a:ext cx="53485" cy="53485"/>
        </a:xfrm>
        <a:prstGeom prst="ellipse">
          <a:avLst/>
        </a:prstGeom>
        <a:solidFill>
          <a:schemeClr val="accent1">
            <a:shade val="80000"/>
            <a:hueOff val="-192153"/>
            <a:satOff val="-19061"/>
            <a:lumOff val="152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3A9F315-F7F3-4245-A918-6E98F42253FC}">
      <dsp:nvSpPr>
        <dsp:cNvPr id="0" name=""/>
        <dsp:cNvSpPr/>
      </dsp:nvSpPr>
      <dsp:spPr>
        <a:xfrm>
          <a:off x="5545137" y="1120725"/>
          <a:ext cx="1663541" cy="432839"/>
        </a:xfrm>
        <a:prstGeom prst="rect">
          <a:avLst/>
        </a:prstGeom>
        <a:solidFill>
          <a:schemeClr val="accent1">
            <a:shade val="80000"/>
            <a:hueOff val="-288230"/>
            <a:satOff val="-28592"/>
            <a:lumOff val="22904"/>
            <a:alphaOff val="0"/>
          </a:schemeClr>
        </a:solidFill>
        <a:ln w="12700" cap="flat" cmpd="sng" algn="ctr">
          <a:solidFill>
            <a:schemeClr val="accent1">
              <a:shade val="80000"/>
              <a:hueOff val="-288230"/>
              <a:satOff val="-28592"/>
              <a:lumOff val="2290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1">
          <a:noAutofit/>
        </a:bodyPr>
        <a:lstStyle/>
        <a:p>
          <a:pPr marL="0" lvl="0" indent="0" algn="ctr" defTabSz="711200">
            <a:lnSpc>
              <a:spcPct val="90000"/>
            </a:lnSpc>
            <a:spcBef>
              <a:spcPct val="0"/>
            </a:spcBef>
            <a:spcAft>
              <a:spcPct val="35000"/>
            </a:spcAft>
            <a:buFont typeface="Symbol" panose="05050102010706020507" pitchFamily="18" charset="2"/>
            <a:buNone/>
          </a:pPr>
          <a:r>
            <a:rPr lang="en-US" sz="1600" kern="1200">
              <a:latin typeface="+mn-lt"/>
            </a:rPr>
            <a:t>Mid-October</a:t>
          </a:r>
        </a:p>
      </dsp:txBody>
      <dsp:txXfrm>
        <a:off x="5545137" y="1120725"/>
        <a:ext cx="1663541" cy="432839"/>
      </dsp:txXfrm>
    </dsp:sp>
    <dsp:sp modelId="{B62182E3-494E-4C06-951D-E02A85D38516}">
      <dsp:nvSpPr>
        <dsp:cNvPr id="0" name=""/>
        <dsp:cNvSpPr/>
      </dsp:nvSpPr>
      <dsp:spPr>
        <a:xfrm>
          <a:off x="4990623" y="1738289"/>
          <a:ext cx="2772568" cy="936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7160" rIns="0" bIns="0" numCol="1" spcCol="1270" anchor="t" anchorCtr="1">
          <a:noAutofit/>
        </a:bodyPr>
        <a:lstStyle/>
        <a:p>
          <a:pPr marL="0" lvl="0" indent="0" algn="ctr" defTabSz="800100">
            <a:lnSpc>
              <a:spcPct val="90000"/>
            </a:lnSpc>
            <a:spcBef>
              <a:spcPct val="0"/>
            </a:spcBef>
            <a:spcAft>
              <a:spcPct val="35000"/>
            </a:spcAft>
            <a:buFont typeface="Symbol" panose="05050102010706020507" pitchFamily="18" charset="2"/>
            <a:buNone/>
          </a:pPr>
          <a:r>
            <a:rPr lang="en-US" sz="1800" kern="1200">
              <a:latin typeface="+mn-lt"/>
            </a:rPr>
            <a:t>Award Notification</a:t>
          </a:r>
        </a:p>
      </dsp:txBody>
      <dsp:txXfrm>
        <a:off x="4990623" y="1738289"/>
        <a:ext cx="2772568" cy="936001"/>
      </dsp:txXfrm>
    </dsp:sp>
    <dsp:sp modelId="{C6470291-FFC3-4F14-B822-629B7C6997CE}">
      <dsp:nvSpPr>
        <dsp:cNvPr id="0" name=""/>
        <dsp:cNvSpPr/>
      </dsp:nvSpPr>
      <dsp:spPr>
        <a:xfrm>
          <a:off x="6376908" y="1470860"/>
          <a:ext cx="0" cy="213943"/>
        </a:xfrm>
        <a:prstGeom prst="line">
          <a:avLst/>
        </a:prstGeom>
        <a:noFill/>
        <a:ln w="6350" cap="flat" cmpd="sng" algn="ctr">
          <a:solidFill>
            <a:schemeClr val="accent1">
              <a:shade val="90000"/>
              <a:hueOff val="-288240"/>
              <a:satOff val="-28222"/>
              <a:lumOff val="21970"/>
              <a:alphaOff val="0"/>
            </a:schemeClr>
          </a:solidFill>
          <a:prstDash val="dash"/>
          <a:miter lim="800000"/>
        </a:ln>
        <a:effectLst/>
      </dsp:spPr>
      <dsp:style>
        <a:lnRef idx="1">
          <a:scrgbClr r="0" g="0" b="0"/>
        </a:lnRef>
        <a:fillRef idx="0">
          <a:scrgbClr r="0" g="0" b="0"/>
        </a:fillRef>
        <a:effectRef idx="0">
          <a:scrgbClr r="0" g="0" b="0"/>
        </a:effectRef>
        <a:fontRef idx="minor"/>
      </dsp:style>
    </dsp:sp>
    <dsp:sp modelId="{B39F10BB-2B0E-4D30-B4E7-455474281AA7}">
      <dsp:nvSpPr>
        <dsp:cNvPr id="0" name=""/>
        <dsp:cNvSpPr/>
      </dsp:nvSpPr>
      <dsp:spPr>
        <a:xfrm>
          <a:off x="6350165" y="1684803"/>
          <a:ext cx="53485" cy="53485"/>
        </a:xfrm>
        <a:prstGeom prst="ellipse">
          <a:avLst/>
        </a:prstGeom>
        <a:solidFill>
          <a:schemeClr val="accent1">
            <a:shade val="80000"/>
            <a:hueOff val="-288230"/>
            <a:satOff val="-28592"/>
            <a:lumOff val="229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82041D-873A-4600-A9C7-C0A0ADFB138B}">
      <dsp:nvSpPr>
        <dsp:cNvPr id="0" name=""/>
        <dsp:cNvSpPr/>
      </dsp:nvSpPr>
      <dsp:spPr>
        <a:xfrm>
          <a:off x="7208678" y="1122077"/>
          <a:ext cx="1663541" cy="430135"/>
        </a:xfrm>
        <a:prstGeom prst="rect">
          <a:avLst/>
        </a:prstGeom>
        <a:solidFill>
          <a:schemeClr val="accent1">
            <a:shade val="80000"/>
            <a:hueOff val="-384306"/>
            <a:satOff val="-38122"/>
            <a:lumOff val="30538"/>
            <a:alphaOff val="0"/>
          </a:schemeClr>
        </a:solidFill>
        <a:ln w="12700" cap="flat" cmpd="sng" algn="ctr">
          <a:solidFill>
            <a:schemeClr val="accent1">
              <a:shade val="80000"/>
              <a:hueOff val="-384306"/>
              <a:satOff val="-38122"/>
              <a:lumOff val="3053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1">
          <a:noAutofit/>
        </a:bodyPr>
        <a:lstStyle/>
        <a:p>
          <a:pPr marL="0" lvl="0" indent="0" algn="ctr" defTabSz="711200">
            <a:lnSpc>
              <a:spcPct val="90000"/>
            </a:lnSpc>
            <a:spcBef>
              <a:spcPct val="0"/>
            </a:spcBef>
            <a:spcAft>
              <a:spcPct val="35000"/>
            </a:spcAft>
            <a:buNone/>
          </a:pPr>
          <a:r>
            <a:rPr lang="en-US" sz="1600" kern="1200">
              <a:latin typeface="+mn-lt"/>
            </a:rPr>
            <a:t>November 1, 2025 </a:t>
          </a:r>
        </a:p>
      </dsp:txBody>
      <dsp:txXfrm>
        <a:off x="7208678" y="1122077"/>
        <a:ext cx="1663541" cy="430135"/>
      </dsp:txXfrm>
    </dsp:sp>
    <dsp:sp modelId="{80CDBBF8-C6B4-4166-87C1-DC9120CC7586}">
      <dsp:nvSpPr>
        <dsp:cNvPr id="0" name=""/>
        <dsp:cNvSpPr/>
      </dsp:nvSpPr>
      <dsp:spPr>
        <a:xfrm>
          <a:off x="6654164" y="0"/>
          <a:ext cx="2772568" cy="936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37160" numCol="1" spcCol="1270" anchor="b" anchorCtr="1">
          <a:noAutofit/>
        </a:bodyPr>
        <a:lstStyle/>
        <a:p>
          <a:pPr marL="0" lvl="0" indent="0" algn="ctr" defTabSz="800100">
            <a:lnSpc>
              <a:spcPct val="90000"/>
            </a:lnSpc>
            <a:spcBef>
              <a:spcPct val="0"/>
            </a:spcBef>
            <a:spcAft>
              <a:spcPct val="35000"/>
            </a:spcAft>
            <a:buFont typeface="Symbol" panose="05050102010706020507" pitchFamily="18" charset="2"/>
            <a:buNone/>
          </a:pPr>
          <a:r>
            <a:rPr lang="en-US" sz="1800" kern="1200"/>
            <a:t>Award Start</a:t>
          </a:r>
          <a:endParaRPr lang="en-US" sz="1800" kern="1200">
            <a:latin typeface="+mn-lt"/>
          </a:endParaRPr>
        </a:p>
      </dsp:txBody>
      <dsp:txXfrm>
        <a:off x="6654164" y="0"/>
        <a:ext cx="2772568" cy="936001"/>
      </dsp:txXfrm>
    </dsp:sp>
    <dsp:sp modelId="{89759DE5-9F8A-470E-A6D8-F13BB4DEE93D}">
      <dsp:nvSpPr>
        <dsp:cNvPr id="0" name=""/>
        <dsp:cNvSpPr/>
      </dsp:nvSpPr>
      <dsp:spPr>
        <a:xfrm>
          <a:off x="8040449" y="989487"/>
          <a:ext cx="0" cy="213943"/>
        </a:xfrm>
        <a:prstGeom prst="line">
          <a:avLst/>
        </a:prstGeom>
        <a:noFill/>
        <a:ln w="6350" cap="flat" cmpd="sng" algn="ctr">
          <a:solidFill>
            <a:schemeClr val="accent1">
              <a:shade val="90000"/>
              <a:hueOff val="174613"/>
              <a:satOff val="-2991"/>
              <a:lumOff val="11980"/>
              <a:alphaOff val="0"/>
            </a:schemeClr>
          </a:solidFill>
          <a:prstDash val="dash"/>
          <a:miter lim="800000"/>
        </a:ln>
        <a:effectLst/>
      </dsp:spPr>
      <dsp:style>
        <a:lnRef idx="1">
          <a:scrgbClr r="0" g="0" b="0"/>
        </a:lnRef>
        <a:fillRef idx="0">
          <a:scrgbClr r="0" g="0" b="0"/>
        </a:fillRef>
        <a:effectRef idx="0">
          <a:scrgbClr r="0" g="0" b="0"/>
        </a:effectRef>
        <a:fontRef idx="minor"/>
      </dsp:style>
    </dsp:sp>
    <dsp:sp modelId="{07CCF286-8B46-4A20-ACAC-84BA2D6EFBBC}">
      <dsp:nvSpPr>
        <dsp:cNvPr id="0" name=""/>
        <dsp:cNvSpPr/>
      </dsp:nvSpPr>
      <dsp:spPr>
        <a:xfrm>
          <a:off x="8013706" y="936001"/>
          <a:ext cx="53485" cy="53485"/>
        </a:xfrm>
        <a:prstGeom prst="ellipse">
          <a:avLst/>
        </a:prstGeom>
        <a:solidFill>
          <a:schemeClr val="accent1">
            <a:shade val="80000"/>
            <a:hueOff val="-384306"/>
            <a:satOff val="-38122"/>
            <a:lumOff val="305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CD3FF2-195B-429B-BC6F-5B5A7FED2BE2}">
      <dsp:nvSpPr>
        <dsp:cNvPr id="0" name=""/>
        <dsp:cNvSpPr/>
      </dsp:nvSpPr>
      <dsp:spPr>
        <a:xfrm rot="5400000">
          <a:off x="9488922" y="422081"/>
          <a:ext cx="430135" cy="1830128"/>
        </a:xfrm>
        <a:prstGeom prst="round2SameRect">
          <a:avLst/>
        </a:prstGeom>
        <a:solidFill>
          <a:schemeClr val="accent1">
            <a:shade val="80000"/>
            <a:hueOff val="-480383"/>
            <a:satOff val="-47653"/>
            <a:lumOff val="38173"/>
            <a:alphaOff val="0"/>
          </a:schemeClr>
        </a:solidFill>
        <a:ln w="12700" cap="flat" cmpd="sng" algn="ctr">
          <a:solidFill>
            <a:schemeClr val="accent1">
              <a:shade val="80000"/>
              <a:hueOff val="-480383"/>
              <a:satOff val="-47653"/>
              <a:lumOff val="3817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1">
          <a:noAutofit/>
        </a:bodyPr>
        <a:lstStyle/>
        <a:p>
          <a:pPr marL="0" lvl="0" indent="0" algn="ctr" defTabSz="711200">
            <a:lnSpc>
              <a:spcPct val="90000"/>
            </a:lnSpc>
            <a:spcBef>
              <a:spcPct val="0"/>
            </a:spcBef>
            <a:spcAft>
              <a:spcPct val="35000"/>
            </a:spcAft>
            <a:buFont typeface="Symbol" panose="05050102010706020507" pitchFamily="18" charset="2"/>
            <a:buNone/>
          </a:pPr>
          <a:r>
            <a:rPr lang="en-US" sz="1600" kern="1200">
              <a:latin typeface="+mn-lt"/>
            </a:rPr>
            <a:t>October 31, 2027</a:t>
          </a:r>
        </a:p>
      </dsp:txBody>
      <dsp:txXfrm rot="-5400000">
        <a:off x="8788926" y="1143075"/>
        <a:ext cx="1809131" cy="388141"/>
      </dsp:txXfrm>
    </dsp:sp>
    <dsp:sp modelId="{1BB5FD64-47F9-47A3-911F-535BFE17A3B9}">
      <dsp:nvSpPr>
        <dsp:cNvPr id="0" name=""/>
        <dsp:cNvSpPr/>
      </dsp:nvSpPr>
      <dsp:spPr>
        <a:xfrm>
          <a:off x="8317706" y="1738289"/>
          <a:ext cx="2772568" cy="936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7160" rIns="0" bIns="0" numCol="1" spcCol="1270" anchor="t" anchorCtr="1">
          <a:noAutofit/>
        </a:bodyPr>
        <a:lstStyle/>
        <a:p>
          <a:pPr marL="0" lvl="0" indent="0" algn="ctr" defTabSz="800100">
            <a:lnSpc>
              <a:spcPct val="90000"/>
            </a:lnSpc>
            <a:spcBef>
              <a:spcPct val="0"/>
            </a:spcBef>
            <a:spcAft>
              <a:spcPct val="35000"/>
            </a:spcAft>
            <a:buFont typeface="Symbol" panose="05050102010706020507" pitchFamily="18" charset="2"/>
            <a:buNone/>
          </a:pPr>
          <a:r>
            <a:rPr lang="en-US" sz="1800" kern="1200"/>
            <a:t>Award End</a:t>
          </a:r>
          <a:endParaRPr lang="en-US" sz="1800" kern="1200">
            <a:latin typeface="+mn-lt"/>
          </a:endParaRPr>
        </a:p>
      </dsp:txBody>
      <dsp:txXfrm>
        <a:off x="8317706" y="1738289"/>
        <a:ext cx="2772568" cy="936001"/>
      </dsp:txXfrm>
    </dsp:sp>
    <dsp:sp modelId="{FE9B27EB-7AC7-485A-9A55-41E8118F9EAF}">
      <dsp:nvSpPr>
        <dsp:cNvPr id="0" name=""/>
        <dsp:cNvSpPr/>
      </dsp:nvSpPr>
      <dsp:spPr>
        <a:xfrm>
          <a:off x="9703990" y="1470860"/>
          <a:ext cx="0" cy="213943"/>
        </a:xfrm>
        <a:prstGeom prst="line">
          <a:avLst/>
        </a:prstGeom>
        <a:noFill/>
        <a:ln w="6350" cap="flat" cmpd="sng" algn="ctr">
          <a:solidFill>
            <a:schemeClr val="accent1">
              <a:shade val="90000"/>
              <a:hueOff val="261919"/>
              <a:satOff val="-4486"/>
              <a:lumOff val="17970"/>
              <a:alphaOff val="0"/>
            </a:schemeClr>
          </a:solidFill>
          <a:prstDash val="dash"/>
          <a:miter lim="800000"/>
        </a:ln>
        <a:effectLst/>
      </dsp:spPr>
      <dsp:style>
        <a:lnRef idx="1">
          <a:scrgbClr r="0" g="0" b="0"/>
        </a:lnRef>
        <a:fillRef idx="0">
          <a:scrgbClr r="0" g="0" b="0"/>
        </a:fillRef>
        <a:effectRef idx="0">
          <a:scrgbClr r="0" g="0" b="0"/>
        </a:effectRef>
        <a:fontRef idx="minor"/>
      </dsp:style>
    </dsp:sp>
    <dsp:sp modelId="{46BD4721-4664-4AD0-9F11-DBE7E0B207D5}">
      <dsp:nvSpPr>
        <dsp:cNvPr id="0" name=""/>
        <dsp:cNvSpPr/>
      </dsp:nvSpPr>
      <dsp:spPr>
        <a:xfrm>
          <a:off x="9677247" y="1684803"/>
          <a:ext cx="53485" cy="53485"/>
        </a:xfrm>
        <a:prstGeom prst="ellipse">
          <a:avLst/>
        </a:prstGeom>
        <a:solidFill>
          <a:schemeClr val="accent1">
            <a:shade val="80000"/>
            <a:hueOff val="-480383"/>
            <a:satOff val="-47653"/>
            <a:lumOff val="3817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47E0C2-CA31-4629-B7DC-F695A04126E3}">
      <dsp:nvSpPr>
        <dsp:cNvPr id="0" name=""/>
        <dsp:cNvSpPr/>
      </dsp:nvSpPr>
      <dsp:spPr>
        <a:xfrm>
          <a:off x="798676" y="246934"/>
          <a:ext cx="851976" cy="851976"/>
        </a:xfrm>
        <a:prstGeom prst="rect">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9F522127-D746-4F63-B260-39D412091B5E}">
      <dsp:nvSpPr>
        <dsp:cNvPr id="0" name=""/>
        <dsp:cNvSpPr/>
      </dsp:nvSpPr>
      <dsp:spPr>
        <a:xfrm>
          <a:off x="7555" y="1235839"/>
          <a:ext cx="2434218" cy="365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b="1"/>
          </a:pPr>
          <a:r>
            <a:rPr lang="en-US" sz="2300" kern="1200"/>
            <a:t>APPLICANT</a:t>
          </a:r>
        </a:p>
      </dsp:txBody>
      <dsp:txXfrm>
        <a:off x="7555" y="1235839"/>
        <a:ext cx="2434218" cy="365132"/>
      </dsp:txXfrm>
    </dsp:sp>
    <dsp:sp modelId="{E3A1A366-1644-477A-9D52-4F60F6D60159}">
      <dsp:nvSpPr>
        <dsp:cNvPr id="0" name=""/>
        <dsp:cNvSpPr/>
      </dsp:nvSpPr>
      <dsp:spPr>
        <a:xfrm>
          <a:off x="7555" y="1664659"/>
          <a:ext cx="2434218" cy="17666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a:t>Fully capable of carrying out the proposed research</a:t>
          </a:r>
        </a:p>
        <a:p>
          <a:pPr marL="0" lvl="0" indent="0" algn="ctr" defTabSz="755650">
            <a:lnSpc>
              <a:spcPct val="100000"/>
            </a:lnSpc>
            <a:spcBef>
              <a:spcPct val="0"/>
            </a:spcBef>
            <a:spcAft>
              <a:spcPct val="35000"/>
            </a:spcAft>
            <a:buNone/>
          </a:pPr>
          <a:r>
            <a:rPr lang="en-US" sz="1700" kern="1200"/>
            <a:t>Institutional commitment</a:t>
          </a:r>
        </a:p>
      </dsp:txBody>
      <dsp:txXfrm>
        <a:off x="7555" y="1664659"/>
        <a:ext cx="2434218" cy="1766644"/>
      </dsp:txXfrm>
    </dsp:sp>
    <dsp:sp modelId="{49359005-39BD-483D-BFD8-26C4EA706F85}">
      <dsp:nvSpPr>
        <dsp:cNvPr id="0" name=""/>
        <dsp:cNvSpPr/>
      </dsp:nvSpPr>
      <dsp:spPr>
        <a:xfrm>
          <a:off x="3658883" y="246934"/>
          <a:ext cx="851976" cy="851976"/>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5910A983-A3EA-4BCB-8E9D-BCB0539EFDBE}">
      <dsp:nvSpPr>
        <dsp:cNvPr id="0" name=""/>
        <dsp:cNvSpPr/>
      </dsp:nvSpPr>
      <dsp:spPr>
        <a:xfrm>
          <a:off x="2867762" y="1235839"/>
          <a:ext cx="2434218" cy="365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b="1"/>
          </a:pPr>
          <a:r>
            <a:rPr lang="en-US" sz="2300" kern="1200"/>
            <a:t>IMPACT</a:t>
          </a:r>
        </a:p>
      </dsp:txBody>
      <dsp:txXfrm>
        <a:off x="2867762" y="1235839"/>
        <a:ext cx="2434218" cy="365132"/>
      </dsp:txXfrm>
    </dsp:sp>
    <dsp:sp modelId="{AFFA8AAA-C619-41B0-BF25-45E564A91D1D}">
      <dsp:nvSpPr>
        <dsp:cNvPr id="0" name=""/>
        <dsp:cNvSpPr/>
      </dsp:nvSpPr>
      <dsp:spPr>
        <a:xfrm>
          <a:off x="2867762" y="1664659"/>
          <a:ext cx="2434218" cy="17666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a:t>Important problem</a:t>
          </a:r>
        </a:p>
        <a:p>
          <a:pPr marL="0" lvl="0" indent="0" algn="ctr" defTabSz="755650">
            <a:lnSpc>
              <a:spcPct val="100000"/>
            </a:lnSpc>
            <a:spcBef>
              <a:spcPct val="0"/>
            </a:spcBef>
            <a:spcAft>
              <a:spcPct val="35000"/>
            </a:spcAft>
            <a:buNone/>
          </a:pPr>
          <a:r>
            <a:rPr lang="en-US" sz="1700" kern="1200"/>
            <a:t>Will advance biology</a:t>
          </a:r>
        </a:p>
        <a:p>
          <a:pPr marL="0" lvl="0" indent="0" algn="ctr" defTabSz="755650">
            <a:lnSpc>
              <a:spcPct val="100000"/>
            </a:lnSpc>
            <a:spcBef>
              <a:spcPct val="0"/>
            </a:spcBef>
            <a:spcAft>
              <a:spcPct val="35000"/>
            </a:spcAft>
            <a:buNone/>
          </a:pPr>
          <a:r>
            <a:rPr lang="en-US" sz="1700" kern="1200"/>
            <a:t>Potential for medical breakthrough</a:t>
          </a:r>
        </a:p>
      </dsp:txBody>
      <dsp:txXfrm>
        <a:off x="2867762" y="1664659"/>
        <a:ext cx="2434218" cy="1766644"/>
      </dsp:txXfrm>
    </dsp:sp>
    <dsp:sp modelId="{DD195D89-60B8-416D-819D-42C4FA0B9EFF}">
      <dsp:nvSpPr>
        <dsp:cNvPr id="0" name=""/>
        <dsp:cNvSpPr/>
      </dsp:nvSpPr>
      <dsp:spPr>
        <a:xfrm>
          <a:off x="6519090" y="246934"/>
          <a:ext cx="851976" cy="851976"/>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2439A2C1-C962-44ED-8C13-3FDA62109A48}">
      <dsp:nvSpPr>
        <dsp:cNvPr id="0" name=""/>
        <dsp:cNvSpPr/>
      </dsp:nvSpPr>
      <dsp:spPr>
        <a:xfrm>
          <a:off x="5727969" y="1235839"/>
          <a:ext cx="2434218" cy="365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b="1"/>
          </a:pPr>
          <a:r>
            <a:rPr lang="en-US" sz="2300" kern="1200"/>
            <a:t>PROJECT</a:t>
          </a:r>
        </a:p>
      </dsp:txBody>
      <dsp:txXfrm>
        <a:off x="5727969" y="1235839"/>
        <a:ext cx="2434218" cy="365132"/>
      </dsp:txXfrm>
    </dsp:sp>
    <dsp:sp modelId="{37EBA8D9-2186-46DA-BE61-80804CEC9321}">
      <dsp:nvSpPr>
        <dsp:cNvPr id="0" name=""/>
        <dsp:cNvSpPr/>
      </dsp:nvSpPr>
      <dsp:spPr>
        <a:xfrm>
          <a:off x="5727969" y="1664659"/>
          <a:ext cx="2434218" cy="17666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a:t>Clear question and rationale</a:t>
          </a:r>
        </a:p>
        <a:p>
          <a:pPr marL="0" lvl="0" indent="0" algn="ctr" defTabSz="755650">
            <a:lnSpc>
              <a:spcPct val="100000"/>
            </a:lnSpc>
            <a:spcBef>
              <a:spcPct val="0"/>
            </a:spcBef>
            <a:spcAft>
              <a:spcPct val="35000"/>
            </a:spcAft>
            <a:buNone/>
          </a:pPr>
          <a:r>
            <a:rPr lang="en-US" sz="1700" kern="1200"/>
            <a:t>Appropriate and feasible design</a:t>
          </a:r>
        </a:p>
        <a:p>
          <a:pPr marL="0" lvl="0" indent="0" algn="ctr" defTabSz="755650">
            <a:lnSpc>
              <a:spcPct val="100000"/>
            </a:lnSpc>
            <a:spcBef>
              <a:spcPct val="0"/>
            </a:spcBef>
            <a:spcAft>
              <a:spcPct val="35000"/>
            </a:spcAft>
            <a:buNone/>
          </a:pPr>
          <a:r>
            <a:rPr lang="en-US" sz="1700" kern="1200"/>
            <a:t>Makes sense in context of the field</a:t>
          </a:r>
        </a:p>
      </dsp:txBody>
      <dsp:txXfrm>
        <a:off x="5727969" y="1664659"/>
        <a:ext cx="2434218" cy="1766644"/>
      </dsp:txXfrm>
    </dsp:sp>
    <dsp:sp modelId="{E219ECB4-444C-46B4-9CDF-0B300733A2E9}">
      <dsp:nvSpPr>
        <dsp:cNvPr id="0" name=""/>
        <dsp:cNvSpPr/>
      </dsp:nvSpPr>
      <dsp:spPr>
        <a:xfrm>
          <a:off x="9379297" y="246934"/>
          <a:ext cx="851976" cy="851976"/>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3C31EC90-55F5-45CF-BF12-294E8FD055C1}">
      <dsp:nvSpPr>
        <dsp:cNvPr id="0" name=""/>
        <dsp:cNvSpPr/>
      </dsp:nvSpPr>
      <dsp:spPr>
        <a:xfrm>
          <a:off x="8588176" y="1235839"/>
          <a:ext cx="2434218" cy="365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b="1"/>
          </a:pPr>
          <a:r>
            <a:rPr lang="en-US" sz="2300" kern="1200"/>
            <a:t>INNOVATION</a:t>
          </a:r>
        </a:p>
      </dsp:txBody>
      <dsp:txXfrm>
        <a:off x="8588176" y="1235839"/>
        <a:ext cx="2434218" cy="365132"/>
      </dsp:txXfrm>
    </dsp:sp>
    <dsp:sp modelId="{3A14D665-3A2E-4154-BE56-EC913C645D4A}">
      <dsp:nvSpPr>
        <dsp:cNvPr id="0" name=""/>
        <dsp:cNvSpPr/>
      </dsp:nvSpPr>
      <dsp:spPr>
        <a:xfrm>
          <a:off x="8588176" y="1664659"/>
          <a:ext cx="2434218" cy="17666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a:t>Novel research line</a:t>
          </a:r>
        </a:p>
        <a:p>
          <a:pPr marL="0" lvl="0" indent="0" algn="ctr" defTabSz="755650">
            <a:lnSpc>
              <a:spcPct val="100000"/>
            </a:lnSpc>
            <a:spcBef>
              <a:spcPct val="0"/>
            </a:spcBef>
            <a:spcAft>
              <a:spcPct val="35000"/>
            </a:spcAft>
            <a:buNone/>
          </a:pPr>
          <a:r>
            <a:rPr lang="en-US" sz="1700" kern="1200"/>
            <a:t>Distinct off-shoot of current research</a:t>
          </a:r>
        </a:p>
      </dsp:txBody>
      <dsp:txXfrm>
        <a:off x="8588176" y="1664659"/>
        <a:ext cx="2434218" cy="17666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436EAB-0B9E-4E09-8628-DFD37F46A681}">
      <dsp:nvSpPr>
        <dsp:cNvPr id="0" name=""/>
        <dsp:cNvSpPr/>
      </dsp:nvSpPr>
      <dsp:spPr>
        <a:xfrm>
          <a:off x="460988" y="288567"/>
          <a:ext cx="753837" cy="7538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1C5E2D-AD33-4A36-AE90-D74EB5DA41D3}">
      <dsp:nvSpPr>
        <dsp:cNvPr id="0" name=""/>
        <dsp:cNvSpPr/>
      </dsp:nvSpPr>
      <dsp:spPr>
        <a:xfrm>
          <a:off x="309" y="1304480"/>
          <a:ext cx="1675195" cy="670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b="0" i="0" kern="1200"/>
            <a:t>Clear, concise, logical</a:t>
          </a:r>
          <a:endParaRPr lang="en-US" sz="1800" kern="1200"/>
        </a:p>
      </dsp:txBody>
      <dsp:txXfrm>
        <a:off x="309" y="1304480"/>
        <a:ext cx="1675195" cy="670078"/>
      </dsp:txXfrm>
    </dsp:sp>
    <dsp:sp modelId="{FB9FB19C-9AAA-4205-8818-AD3E1065E607}">
      <dsp:nvSpPr>
        <dsp:cNvPr id="0" name=""/>
        <dsp:cNvSpPr/>
      </dsp:nvSpPr>
      <dsp:spPr>
        <a:xfrm>
          <a:off x="2429343" y="288567"/>
          <a:ext cx="753837" cy="7538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29F927-2F85-4FC3-B941-2747B094911D}">
      <dsp:nvSpPr>
        <dsp:cNvPr id="0" name=""/>
        <dsp:cNvSpPr/>
      </dsp:nvSpPr>
      <dsp:spPr>
        <a:xfrm>
          <a:off x="1968664" y="1304480"/>
          <a:ext cx="1675195" cy="670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b="0" i="0" kern="1200"/>
            <a:t>Understandable language</a:t>
          </a:r>
          <a:endParaRPr lang="en-US" sz="1800" kern="1200"/>
        </a:p>
      </dsp:txBody>
      <dsp:txXfrm>
        <a:off x="1968664" y="1304480"/>
        <a:ext cx="1675195" cy="670078"/>
      </dsp:txXfrm>
    </dsp:sp>
    <dsp:sp modelId="{3F573F1C-1A6B-48E0-84FC-8D63CDE62FB1}">
      <dsp:nvSpPr>
        <dsp:cNvPr id="0" name=""/>
        <dsp:cNvSpPr/>
      </dsp:nvSpPr>
      <dsp:spPr>
        <a:xfrm>
          <a:off x="4397697" y="288567"/>
          <a:ext cx="753837" cy="75383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46AFA2-71D2-4151-B207-8D0ED9DC6F38}">
      <dsp:nvSpPr>
        <dsp:cNvPr id="0" name=""/>
        <dsp:cNvSpPr/>
      </dsp:nvSpPr>
      <dsp:spPr>
        <a:xfrm>
          <a:off x="3937018" y="1304480"/>
          <a:ext cx="1675195" cy="670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b="0" i="0" kern="1200"/>
            <a:t>Novelty</a:t>
          </a:r>
          <a:endParaRPr lang="en-US" sz="1800" kern="1200"/>
        </a:p>
      </dsp:txBody>
      <dsp:txXfrm>
        <a:off x="3937018" y="1304480"/>
        <a:ext cx="1675195" cy="670078"/>
      </dsp:txXfrm>
    </dsp:sp>
    <dsp:sp modelId="{6D89C0D0-DA31-4A5F-B151-2FFA4F749D8C}">
      <dsp:nvSpPr>
        <dsp:cNvPr id="0" name=""/>
        <dsp:cNvSpPr/>
      </dsp:nvSpPr>
      <dsp:spPr>
        <a:xfrm>
          <a:off x="460988" y="2393357"/>
          <a:ext cx="753837" cy="75383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C891616-77BB-4510-B6E0-B799AB85D8BD}">
      <dsp:nvSpPr>
        <dsp:cNvPr id="0" name=""/>
        <dsp:cNvSpPr/>
      </dsp:nvSpPr>
      <dsp:spPr>
        <a:xfrm>
          <a:off x="309" y="3409270"/>
          <a:ext cx="1675195" cy="670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b="0" i="0" kern="1200"/>
            <a:t>Distinct from ongoing work</a:t>
          </a:r>
          <a:endParaRPr lang="en-US" sz="1800" kern="1200"/>
        </a:p>
      </dsp:txBody>
      <dsp:txXfrm>
        <a:off x="309" y="3409270"/>
        <a:ext cx="1675195" cy="670078"/>
      </dsp:txXfrm>
    </dsp:sp>
    <dsp:sp modelId="{FE506254-AFC0-4910-A4D4-3FC9A9A39425}">
      <dsp:nvSpPr>
        <dsp:cNvPr id="0" name=""/>
        <dsp:cNvSpPr/>
      </dsp:nvSpPr>
      <dsp:spPr>
        <a:xfrm>
          <a:off x="2429343" y="2393357"/>
          <a:ext cx="753837" cy="753837"/>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6EB8681-45E4-4A9C-9B94-6AF087BCF428}">
      <dsp:nvSpPr>
        <dsp:cNvPr id="0" name=""/>
        <dsp:cNvSpPr/>
      </dsp:nvSpPr>
      <dsp:spPr>
        <a:xfrm>
          <a:off x="1968664" y="3409270"/>
          <a:ext cx="1675195" cy="670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b="0" i="0" kern="1200"/>
            <a:t>Goals and metrics of success</a:t>
          </a:r>
          <a:endParaRPr lang="en-US" sz="1800" kern="1200"/>
        </a:p>
      </dsp:txBody>
      <dsp:txXfrm>
        <a:off x="1968664" y="3409270"/>
        <a:ext cx="1675195" cy="670078"/>
      </dsp:txXfrm>
    </dsp:sp>
    <dsp:sp modelId="{B9BB175E-7F15-41A6-9D79-552167E7CDA1}">
      <dsp:nvSpPr>
        <dsp:cNvPr id="0" name=""/>
        <dsp:cNvSpPr/>
      </dsp:nvSpPr>
      <dsp:spPr>
        <a:xfrm>
          <a:off x="4397697" y="2393357"/>
          <a:ext cx="753837" cy="753837"/>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E65386-9D66-43AF-B8FB-4A9D44D1C6F5}">
      <dsp:nvSpPr>
        <dsp:cNvPr id="0" name=""/>
        <dsp:cNvSpPr/>
      </dsp:nvSpPr>
      <dsp:spPr>
        <a:xfrm>
          <a:off x="3937018" y="3409270"/>
          <a:ext cx="1675195" cy="670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b="0" i="0" kern="1200"/>
            <a:t>Long-term goals</a:t>
          </a:r>
          <a:endParaRPr lang="en-US" sz="1800" kern="1200"/>
        </a:p>
      </dsp:txBody>
      <dsp:txXfrm>
        <a:off x="3937018" y="3409270"/>
        <a:ext cx="1675195" cy="670078"/>
      </dsp:txXfrm>
    </dsp:sp>
  </dsp:spTree>
</dsp:drawing>
</file>

<file path=ppt/diagrams/layout1.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5CB2EB-2A03-4D68-A065-2039F1834E73}" type="datetimeFigureOut">
              <a:rPr lang="en-US" smtClean="0"/>
              <a:t>5/22/2025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AF37EE-A0EA-4C03-83AD-AB632C3B1C99}" type="slidenum">
              <a:rPr lang="en-US" smtClean="0"/>
              <a:t>‹#›</a:t>
            </a:fld>
            <a:endParaRPr lang="en-US"/>
          </a:p>
        </p:txBody>
      </p:sp>
    </p:spTree>
    <p:extLst>
      <p:ext uri="{BB962C8B-B14F-4D97-AF65-F5344CB8AC3E}">
        <p14:creationId xmlns:p14="http://schemas.microsoft.com/office/powerpoint/2010/main" val="3358214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Britta</a:t>
            </a:r>
          </a:p>
          <a:p>
            <a:endParaRPr lang="en-US"/>
          </a:p>
        </p:txBody>
      </p:sp>
      <p:sp>
        <p:nvSpPr>
          <p:cNvPr id="4" name="Slide Number Placeholder 3"/>
          <p:cNvSpPr>
            <a:spLocks noGrp="1"/>
          </p:cNvSpPr>
          <p:nvPr>
            <p:ph type="sldNum" sz="quarter" idx="5"/>
          </p:nvPr>
        </p:nvSpPr>
        <p:spPr/>
        <p:txBody>
          <a:bodyPr/>
          <a:lstStyle/>
          <a:p>
            <a:fld id="{65AF37EE-A0EA-4C03-83AD-AB632C3B1C99}" type="slidenum">
              <a:rPr lang="en-US" smtClean="0"/>
              <a:t>1</a:t>
            </a:fld>
            <a:endParaRPr lang="en-US"/>
          </a:p>
        </p:txBody>
      </p:sp>
    </p:spTree>
    <p:extLst>
      <p:ext uri="{BB962C8B-B14F-4D97-AF65-F5344CB8AC3E}">
        <p14:creationId xmlns:p14="http://schemas.microsoft.com/office/powerpoint/2010/main" val="42120968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Britta</a:t>
            </a:r>
          </a:p>
        </p:txBody>
      </p:sp>
      <p:sp>
        <p:nvSpPr>
          <p:cNvPr id="4" name="Slide Number Placeholder 3"/>
          <p:cNvSpPr>
            <a:spLocks noGrp="1"/>
          </p:cNvSpPr>
          <p:nvPr>
            <p:ph type="sldNum" sz="quarter" idx="5"/>
          </p:nvPr>
        </p:nvSpPr>
        <p:spPr/>
        <p:txBody>
          <a:bodyPr/>
          <a:lstStyle/>
          <a:p>
            <a:fld id="{65AF37EE-A0EA-4C03-83AD-AB632C3B1C99}" type="slidenum">
              <a:rPr lang="en-US" smtClean="0"/>
              <a:t>10</a:t>
            </a:fld>
            <a:endParaRPr lang="en-US"/>
          </a:p>
        </p:txBody>
      </p:sp>
    </p:spTree>
    <p:extLst>
      <p:ext uri="{BB962C8B-B14F-4D97-AF65-F5344CB8AC3E}">
        <p14:creationId xmlns:p14="http://schemas.microsoft.com/office/powerpoint/2010/main" val="2496359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Britta</a:t>
            </a:r>
          </a:p>
        </p:txBody>
      </p:sp>
      <p:sp>
        <p:nvSpPr>
          <p:cNvPr id="4" name="Slide Number Placeholder 3"/>
          <p:cNvSpPr>
            <a:spLocks noGrp="1"/>
          </p:cNvSpPr>
          <p:nvPr>
            <p:ph type="sldNum" sz="quarter" idx="5"/>
          </p:nvPr>
        </p:nvSpPr>
        <p:spPr/>
        <p:txBody>
          <a:bodyPr/>
          <a:lstStyle/>
          <a:p>
            <a:fld id="{65AF37EE-A0EA-4C03-83AD-AB632C3B1C99}" type="slidenum">
              <a:rPr lang="en-US" smtClean="0"/>
              <a:t>11</a:t>
            </a:fld>
            <a:endParaRPr lang="en-US"/>
          </a:p>
        </p:txBody>
      </p:sp>
    </p:spTree>
    <p:extLst>
      <p:ext uri="{BB962C8B-B14F-4D97-AF65-F5344CB8AC3E}">
        <p14:creationId xmlns:p14="http://schemas.microsoft.com/office/powerpoint/2010/main" val="2487317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Britta</a:t>
            </a:r>
          </a:p>
        </p:txBody>
      </p:sp>
      <p:sp>
        <p:nvSpPr>
          <p:cNvPr id="4" name="Slide Number Placeholder 3"/>
          <p:cNvSpPr>
            <a:spLocks noGrp="1"/>
          </p:cNvSpPr>
          <p:nvPr>
            <p:ph type="sldNum" sz="quarter" idx="5"/>
          </p:nvPr>
        </p:nvSpPr>
        <p:spPr/>
        <p:txBody>
          <a:bodyPr/>
          <a:lstStyle/>
          <a:p>
            <a:fld id="{65AF37EE-A0EA-4C03-83AD-AB632C3B1C99}" type="slidenum">
              <a:rPr lang="en-US" smtClean="0"/>
              <a:t>12</a:t>
            </a:fld>
            <a:endParaRPr lang="en-US"/>
          </a:p>
        </p:txBody>
      </p:sp>
    </p:spTree>
    <p:extLst>
      <p:ext uri="{BB962C8B-B14F-4D97-AF65-F5344CB8AC3E}">
        <p14:creationId xmlns:p14="http://schemas.microsoft.com/office/powerpoint/2010/main" val="17752697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Britta</a:t>
            </a:r>
          </a:p>
        </p:txBody>
      </p:sp>
      <p:sp>
        <p:nvSpPr>
          <p:cNvPr id="4" name="Slide Number Placeholder 3"/>
          <p:cNvSpPr>
            <a:spLocks noGrp="1"/>
          </p:cNvSpPr>
          <p:nvPr>
            <p:ph type="sldNum" sz="quarter" idx="5"/>
          </p:nvPr>
        </p:nvSpPr>
        <p:spPr/>
        <p:txBody>
          <a:bodyPr/>
          <a:lstStyle/>
          <a:p>
            <a:fld id="{65AF37EE-A0EA-4C03-83AD-AB632C3B1C99}" type="slidenum">
              <a:rPr lang="en-US" smtClean="0"/>
              <a:t>13</a:t>
            </a:fld>
            <a:endParaRPr lang="en-US"/>
          </a:p>
        </p:txBody>
      </p:sp>
    </p:spTree>
    <p:extLst>
      <p:ext uri="{BB962C8B-B14F-4D97-AF65-F5344CB8AC3E}">
        <p14:creationId xmlns:p14="http://schemas.microsoft.com/office/powerpoint/2010/main" val="40879867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Britta</a:t>
            </a:r>
          </a:p>
        </p:txBody>
      </p:sp>
      <p:sp>
        <p:nvSpPr>
          <p:cNvPr id="4" name="Slide Number Placeholder 3"/>
          <p:cNvSpPr>
            <a:spLocks noGrp="1"/>
          </p:cNvSpPr>
          <p:nvPr>
            <p:ph type="sldNum" sz="quarter" idx="5"/>
          </p:nvPr>
        </p:nvSpPr>
        <p:spPr/>
        <p:txBody>
          <a:bodyPr/>
          <a:lstStyle/>
          <a:p>
            <a:fld id="{65AF37EE-A0EA-4C03-83AD-AB632C3B1C99}" type="slidenum">
              <a:rPr lang="en-US" smtClean="0"/>
              <a:t>14</a:t>
            </a:fld>
            <a:endParaRPr lang="en-US"/>
          </a:p>
        </p:txBody>
      </p:sp>
    </p:spTree>
    <p:extLst>
      <p:ext uri="{BB962C8B-B14F-4D97-AF65-F5344CB8AC3E}">
        <p14:creationId xmlns:p14="http://schemas.microsoft.com/office/powerpoint/2010/main" val="11453984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Tina</a:t>
            </a:r>
          </a:p>
        </p:txBody>
      </p:sp>
      <p:sp>
        <p:nvSpPr>
          <p:cNvPr id="4" name="Slide Number Placeholder 3"/>
          <p:cNvSpPr>
            <a:spLocks noGrp="1"/>
          </p:cNvSpPr>
          <p:nvPr>
            <p:ph type="sldNum" sz="quarter" idx="5"/>
          </p:nvPr>
        </p:nvSpPr>
        <p:spPr/>
        <p:txBody>
          <a:bodyPr/>
          <a:lstStyle/>
          <a:p>
            <a:fld id="{65AF37EE-A0EA-4C03-83AD-AB632C3B1C99}" type="slidenum">
              <a:rPr lang="en-US" smtClean="0"/>
              <a:t>15</a:t>
            </a:fld>
            <a:endParaRPr lang="en-US"/>
          </a:p>
        </p:txBody>
      </p:sp>
    </p:spTree>
    <p:extLst>
      <p:ext uri="{BB962C8B-B14F-4D97-AF65-F5344CB8AC3E}">
        <p14:creationId xmlns:p14="http://schemas.microsoft.com/office/powerpoint/2010/main" val="97916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Britta</a:t>
            </a:r>
          </a:p>
        </p:txBody>
      </p:sp>
      <p:sp>
        <p:nvSpPr>
          <p:cNvPr id="4" name="Slide Number Placeholder 3"/>
          <p:cNvSpPr>
            <a:spLocks noGrp="1"/>
          </p:cNvSpPr>
          <p:nvPr>
            <p:ph type="sldNum" sz="quarter" idx="5"/>
          </p:nvPr>
        </p:nvSpPr>
        <p:spPr/>
        <p:txBody>
          <a:bodyPr/>
          <a:lstStyle/>
          <a:p>
            <a:fld id="{65AF37EE-A0EA-4C03-83AD-AB632C3B1C99}" type="slidenum">
              <a:rPr lang="en-US" smtClean="0"/>
              <a:t>2</a:t>
            </a:fld>
            <a:endParaRPr lang="en-US"/>
          </a:p>
        </p:txBody>
      </p:sp>
    </p:spTree>
    <p:extLst>
      <p:ext uri="{BB962C8B-B14F-4D97-AF65-F5344CB8AC3E}">
        <p14:creationId xmlns:p14="http://schemas.microsoft.com/office/powerpoint/2010/main" val="2218025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Britta</a:t>
            </a:r>
          </a:p>
        </p:txBody>
      </p:sp>
      <p:sp>
        <p:nvSpPr>
          <p:cNvPr id="4" name="Slide Number Placeholder 3"/>
          <p:cNvSpPr>
            <a:spLocks noGrp="1"/>
          </p:cNvSpPr>
          <p:nvPr>
            <p:ph type="sldNum" sz="quarter" idx="5"/>
          </p:nvPr>
        </p:nvSpPr>
        <p:spPr/>
        <p:txBody>
          <a:bodyPr/>
          <a:lstStyle/>
          <a:p>
            <a:fld id="{E8E1788E-9A5A-4080-9C37-7CB697EC7071}" type="slidenum">
              <a:rPr lang="en-US" smtClean="0"/>
              <a:t>3</a:t>
            </a:fld>
            <a:endParaRPr lang="en-US"/>
          </a:p>
        </p:txBody>
      </p:sp>
    </p:spTree>
    <p:extLst>
      <p:ext uri="{BB962C8B-B14F-4D97-AF65-F5344CB8AC3E}">
        <p14:creationId xmlns:p14="http://schemas.microsoft.com/office/powerpoint/2010/main" val="3687410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Britta</a:t>
            </a:r>
          </a:p>
        </p:txBody>
      </p:sp>
      <p:sp>
        <p:nvSpPr>
          <p:cNvPr id="4" name="Slide Number Placeholder 3"/>
          <p:cNvSpPr>
            <a:spLocks noGrp="1"/>
          </p:cNvSpPr>
          <p:nvPr>
            <p:ph type="sldNum" sz="quarter" idx="5"/>
          </p:nvPr>
        </p:nvSpPr>
        <p:spPr/>
        <p:txBody>
          <a:bodyPr/>
          <a:lstStyle/>
          <a:p>
            <a:fld id="{E8E1788E-9A5A-4080-9C37-7CB697EC7071}" type="slidenum">
              <a:rPr lang="en-US" smtClean="0"/>
              <a:t>4</a:t>
            </a:fld>
            <a:endParaRPr lang="en-US"/>
          </a:p>
        </p:txBody>
      </p:sp>
    </p:spTree>
    <p:extLst>
      <p:ext uri="{BB962C8B-B14F-4D97-AF65-F5344CB8AC3E}">
        <p14:creationId xmlns:p14="http://schemas.microsoft.com/office/powerpoint/2010/main" val="31202630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Tina</a:t>
            </a:r>
          </a:p>
          <a:p>
            <a:r>
              <a:rPr lang="en-US"/>
              <a:t>The Smith Family Foundation: Odyssey Award was created in 2017 to really try to fuel creativity and innovation in junior investigators (4-9 years from the award start date) in the basic sciences. Its focus is the pursuit of high impact ideas to generate breakthroughs and drive new directions in biomedical research. The awards will fund high-risk, high-reward pilot projects. Projects should be conceptualized as a novel research line and a distinct and novel-off shoot from the applicant’s current research</a:t>
            </a:r>
          </a:p>
        </p:txBody>
      </p:sp>
      <p:sp>
        <p:nvSpPr>
          <p:cNvPr id="4" name="Slide Number Placeholder 3"/>
          <p:cNvSpPr>
            <a:spLocks noGrp="1"/>
          </p:cNvSpPr>
          <p:nvPr>
            <p:ph type="sldNum" sz="quarter" idx="5"/>
          </p:nvPr>
        </p:nvSpPr>
        <p:spPr/>
        <p:txBody>
          <a:bodyPr/>
          <a:lstStyle/>
          <a:p>
            <a:fld id="{65AF37EE-A0EA-4C03-83AD-AB632C3B1C99}" type="slidenum">
              <a:rPr lang="en-US" smtClean="0"/>
              <a:t>5</a:t>
            </a:fld>
            <a:endParaRPr lang="en-US"/>
          </a:p>
        </p:txBody>
      </p:sp>
    </p:spTree>
    <p:extLst>
      <p:ext uri="{BB962C8B-B14F-4D97-AF65-F5344CB8AC3E}">
        <p14:creationId xmlns:p14="http://schemas.microsoft.com/office/powerpoint/2010/main" val="2634576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Tina</a:t>
            </a:r>
          </a:p>
          <a:p>
            <a:endParaRPr lang="en-US"/>
          </a:p>
        </p:txBody>
      </p:sp>
      <p:sp>
        <p:nvSpPr>
          <p:cNvPr id="4" name="Slide Number Placeholder 3"/>
          <p:cNvSpPr>
            <a:spLocks noGrp="1"/>
          </p:cNvSpPr>
          <p:nvPr>
            <p:ph type="sldNum" sz="quarter" idx="5"/>
          </p:nvPr>
        </p:nvSpPr>
        <p:spPr/>
        <p:txBody>
          <a:bodyPr/>
          <a:lstStyle/>
          <a:p>
            <a:fld id="{65AF37EE-A0EA-4C03-83AD-AB632C3B1C99}" type="slidenum">
              <a:rPr lang="en-US" smtClean="0"/>
              <a:t>6</a:t>
            </a:fld>
            <a:endParaRPr lang="en-US"/>
          </a:p>
        </p:txBody>
      </p:sp>
    </p:spTree>
    <p:extLst>
      <p:ext uri="{BB962C8B-B14F-4D97-AF65-F5344CB8AC3E}">
        <p14:creationId xmlns:p14="http://schemas.microsoft.com/office/powerpoint/2010/main" val="19340270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Tina</a:t>
            </a:r>
          </a:p>
        </p:txBody>
      </p:sp>
      <p:sp>
        <p:nvSpPr>
          <p:cNvPr id="4" name="Slide Number Placeholder 3"/>
          <p:cNvSpPr>
            <a:spLocks noGrp="1"/>
          </p:cNvSpPr>
          <p:nvPr>
            <p:ph type="sldNum" sz="quarter" idx="5"/>
          </p:nvPr>
        </p:nvSpPr>
        <p:spPr/>
        <p:txBody>
          <a:bodyPr/>
          <a:lstStyle/>
          <a:p>
            <a:fld id="{65AF37EE-A0EA-4C03-83AD-AB632C3B1C99}" type="slidenum">
              <a:rPr lang="en-US" smtClean="0"/>
              <a:t>7</a:t>
            </a:fld>
            <a:endParaRPr lang="en-US"/>
          </a:p>
        </p:txBody>
      </p:sp>
    </p:spTree>
    <p:extLst>
      <p:ext uri="{BB962C8B-B14F-4D97-AF65-F5344CB8AC3E}">
        <p14:creationId xmlns:p14="http://schemas.microsoft.com/office/powerpoint/2010/main" val="3130699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Tina </a:t>
            </a:r>
          </a:p>
          <a:p>
            <a:r>
              <a:rPr lang="en-US"/>
              <a:t>Impact  The proposed basic or translational biomedical research addresses an important problem and has high potential to lead a fundamental advance in basic biology or a substantial advance in translational biology. In the longer term, the work has potential to generate a medical breakthrough. Applicant  The applicant is fully capable of carrying out the proposed research and has clear ability to develop a sound research plan.  The institution has demonstrated an appropriate level of commitment to her/him.  Collaboration is an additional, but not required, positive ancillary factor. Research project  Research question and hypothesis are clearly stated and are based on sound precedents and a clear rationale. Study design is appropriate to answer the question(s) and technically feasible.  The proposal makes sense in the context </a:t>
            </a:r>
            <a:r>
              <a:rPr lang="en-US" err="1"/>
              <a:t>ofthe</a:t>
            </a:r>
            <a:r>
              <a:rPr lang="en-US"/>
              <a:t> pertinent literature and the work of other investigators in the field of study.</a:t>
            </a:r>
          </a:p>
        </p:txBody>
      </p:sp>
      <p:sp>
        <p:nvSpPr>
          <p:cNvPr id="4" name="Slide Number Placeholder 3"/>
          <p:cNvSpPr>
            <a:spLocks noGrp="1"/>
          </p:cNvSpPr>
          <p:nvPr>
            <p:ph type="sldNum" sz="quarter" idx="5"/>
          </p:nvPr>
        </p:nvSpPr>
        <p:spPr/>
        <p:txBody>
          <a:bodyPr/>
          <a:lstStyle/>
          <a:p>
            <a:fld id="{65AF37EE-A0EA-4C03-83AD-AB632C3B1C99}" type="slidenum">
              <a:rPr lang="en-US" smtClean="0"/>
              <a:t>8</a:t>
            </a:fld>
            <a:endParaRPr lang="en-US"/>
          </a:p>
        </p:txBody>
      </p:sp>
    </p:spTree>
    <p:extLst>
      <p:ext uri="{BB962C8B-B14F-4D97-AF65-F5344CB8AC3E}">
        <p14:creationId xmlns:p14="http://schemas.microsoft.com/office/powerpoint/2010/main" val="20349256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Britta</a:t>
            </a:r>
          </a:p>
          <a:p>
            <a:r>
              <a:rPr lang="en-US"/>
              <a:t>Main points are communicated clearly and concisely. The big picture of what will be done, why it is important, and how it will advance the field is clear. • The language is understandable to a general scientific audience. The review board has a broad area of expertise, your proposal may not be reviewed an expert in your field. When jargon must be used, it is clearly explained, and complex technical points are put in context. • Specific aims and concise/essential background, experiments, and analysis plan are connected with clear logic, and key choices are justified. Sufficient detail about the approach is provided that the reviewers can clearly understand the proposed experiments. • Written responses answer the questions, and the use of references is appropriate. The writing is clear and does not overly rely on references to cheat the word count. • For applicants in crowded fields, the proposal makes clear how the study will bring a fresh perspective. Innovation and novelty in the field should not be overstated. Reviewers typically check this. • Goals and metrics of success are well-defined. • While the work must be feasible, top-scoring proposals typically have at least one ambitious aim. The preliminary proposal format is intended to give you the freedom to be creative. Reviewers do not look favorably on applications that look and feel like a shrunken, repurposed R01. • The impact of the work and how it will lead to a fundamental advance in basic biology or a substantial advance in translational biology should be clear. • Any appearance of scientific or budgetary overlap with other current or pending support is clearly described. Because Smith awardees are not allowed to accept funding that overlaps with the aims of the Smith project, we suggest applicants avoid proposing the same aims and budget in different grant applications. • Information about preprints and major papers in press is shared in the </a:t>
            </a:r>
            <a:r>
              <a:rPr lang="en-US" err="1"/>
              <a:t>Biosketch</a:t>
            </a:r>
            <a:endParaRPr lang="en-US"/>
          </a:p>
        </p:txBody>
      </p:sp>
      <p:sp>
        <p:nvSpPr>
          <p:cNvPr id="4" name="Slide Number Placeholder 3"/>
          <p:cNvSpPr>
            <a:spLocks noGrp="1"/>
          </p:cNvSpPr>
          <p:nvPr>
            <p:ph type="sldNum" sz="quarter" idx="5"/>
          </p:nvPr>
        </p:nvSpPr>
        <p:spPr/>
        <p:txBody>
          <a:bodyPr/>
          <a:lstStyle/>
          <a:p>
            <a:fld id="{65AF37EE-A0EA-4C03-83AD-AB632C3B1C99}" type="slidenum">
              <a:rPr lang="en-US" smtClean="0"/>
              <a:t>9</a:t>
            </a:fld>
            <a:endParaRPr lang="en-US"/>
          </a:p>
        </p:txBody>
      </p:sp>
    </p:spTree>
    <p:extLst>
      <p:ext uri="{BB962C8B-B14F-4D97-AF65-F5344CB8AC3E}">
        <p14:creationId xmlns:p14="http://schemas.microsoft.com/office/powerpoint/2010/main" val="28119421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Logo Slide - Dark">
    <p:bg>
      <p:bgRef idx="1001">
        <a:schemeClr val="bg1"/>
      </p:bgRef>
    </p:bg>
    <p:spTree>
      <p:nvGrpSpPr>
        <p:cNvPr id="1" name=""/>
        <p:cNvGrpSpPr/>
        <p:nvPr/>
      </p:nvGrpSpPr>
      <p:grpSpPr>
        <a:xfrm>
          <a:off x="0" y="0"/>
          <a:ext cx="0" cy="0"/>
          <a:chOff x="0" y="0"/>
          <a:chExt cx="0" cy="0"/>
        </a:xfrm>
      </p:grpSpPr>
      <p:pic>
        <p:nvPicPr>
          <p:cNvPr id="9" name="Picture 8" descr="A close-up of a logo&#10;&#10;Description automatically generated">
            <a:extLst>
              <a:ext uri="{FF2B5EF4-FFF2-40B4-BE49-F238E27FC236}">
                <a16:creationId xmlns:a16="http://schemas.microsoft.com/office/drawing/2014/main" id="{C8074D54-386A-A3F2-3C70-899FBD6CCF84}"/>
              </a:ext>
            </a:extLst>
          </p:cNvPr>
          <p:cNvPicPr>
            <a:picLocks noChangeAspect="1"/>
          </p:cNvPicPr>
          <p:nvPr/>
        </p:nvPicPr>
        <p:blipFill>
          <a:blip r:embed="rId2"/>
          <a:stretch>
            <a:fillRect/>
          </a:stretch>
        </p:blipFill>
        <p:spPr>
          <a:xfrm>
            <a:off x="3290891" y="2364075"/>
            <a:ext cx="5294905" cy="2129849"/>
          </a:xfrm>
          <a:prstGeom prst="rect">
            <a:avLst/>
          </a:prstGeom>
        </p:spPr>
      </p:pic>
    </p:spTree>
    <p:extLst>
      <p:ext uri="{BB962C8B-B14F-4D97-AF65-F5344CB8AC3E}">
        <p14:creationId xmlns:p14="http://schemas.microsoft.com/office/powerpoint/2010/main" val="310331461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ext - Simpl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40F9F10-60AD-9739-BE8D-67C96CC0A734}"/>
              </a:ext>
            </a:extLst>
          </p:cNvPr>
          <p:cNvSpPr>
            <a:spLocks noGrp="1"/>
          </p:cNvSpPr>
          <p:nvPr>
            <p:ph type="dt" sz="half" idx="10"/>
          </p:nvPr>
        </p:nvSpPr>
        <p:spPr/>
        <p:txBody>
          <a:bodyPr/>
          <a:lstStyle/>
          <a:p>
            <a:fld id="{C097F44A-F5D4-E043-BFA3-5F08C65C513D}" type="datetimeFigureOut">
              <a:rPr lang="en-US" smtClean="0"/>
              <a:t>5/22/2025</a:t>
            </a:fld>
            <a:endParaRPr lang="en-US"/>
          </a:p>
        </p:txBody>
      </p:sp>
      <p:sp>
        <p:nvSpPr>
          <p:cNvPr id="5" name="Footer Placeholder 4">
            <a:extLst>
              <a:ext uri="{FF2B5EF4-FFF2-40B4-BE49-F238E27FC236}">
                <a16:creationId xmlns:a16="http://schemas.microsoft.com/office/drawing/2014/main" id="{8594E781-6F2A-D254-155A-9FDBBEA502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E1EB93-1619-DDFD-6701-88CBDA49CC3C}"/>
              </a:ext>
            </a:extLst>
          </p:cNvPr>
          <p:cNvSpPr>
            <a:spLocks noGrp="1"/>
          </p:cNvSpPr>
          <p:nvPr>
            <p:ph type="sldNum" sz="quarter" idx="12"/>
          </p:nvPr>
        </p:nvSpPr>
        <p:spPr/>
        <p:txBody>
          <a:bodyPr/>
          <a:lstStyle/>
          <a:p>
            <a:r>
              <a:rPr lang="en-US"/>
              <a:t>Page </a:t>
            </a:r>
            <a:fld id="{D2C2EC48-97EF-BC47-AA47-0CB0777BEAC1}" type="slidenum">
              <a:rPr lang="en-US" smtClean="0"/>
              <a:t>‹#›</a:t>
            </a:fld>
            <a:endParaRPr lang="en-US"/>
          </a:p>
        </p:txBody>
      </p:sp>
      <p:sp>
        <p:nvSpPr>
          <p:cNvPr id="9" name="Title 1">
            <a:extLst>
              <a:ext uri="{FF2B5EF4-FFF2-40B4-BE49-F238E27FC236}">
                <a16:creationId xmlns:a16="http://schemas.microsoft.com/office/drawing/2014/main" id="{05A50E3D-F264-A575-C8F4-D3585A083300}"/>
              </a:ext>
            </a:extLst>
          </p:cNvPr>
          <p:cNvSpPr>
            <a:spLocks noGrp="1"/>
          </p:cNvSpPr>
          <p:nvPr>
            <p:ph type="title"/>
          </p:nvPr>
        </p:nvSpPr>
        <p:spPr>
          <a:xfrm>
            <a:off x="457200" y="944196"/>
            <a:ext cx="11251324" cy="852459"/>
          </a:xfrm>
        </p:spPr>
        <p:txBody>
          <a:bodyPr anchor="t">
            <a:noAutofit/>
          </a:bodyPr>
          <a:lstStyle>
            <a:lvl1pPr>
              <a:defRPr sz="4400">
                <a:solidFill>
                  <a:schemeClr val="tx1"/>
                </a:solidFill>
              </a:defRPr>
            </a:lvl1pPr>
          </a:lstStyle>
          <a:p>
            <a:r>
              <a:rPr lang="en-US"/>
              <a:t>Click to edit Master title style</a:t>
            </a:r>
          </a:p>
        </p:txBody>
      </p:sp>
      <p:sp>
        <p:nvSpPr>
          <p:cNvPr id="12" name="Text Placeholder 11">
            <a:extLst>
              <a:ext uri="{FF2B5EF4-FFF2-40B4-BE49-F238E27FC236}">
                <a16:creationId xmlns:a16="http://schemas.microsoft.com/office/drawing/2014/main" id="{C4B57B9D-F486-4703-2B85-48E870F02CC1}"/>
              </a:ext>
            </a:extLst>
          </p:cNvPr>
          <p:cNvSpPr>
            <a:spLocks noGrp="1"/>
          </p:cNvSpPr>
          <p:nvPr>
            <p:ph type="body" sz="quarter" idx="14"/>
          </p:nvPr>
        </p:nvSpPr>
        <p:spPr>
          <a:xfrm>
            <a:off x="457199" y="1884527"/>
            <a:ext cx="11251323" cy="4348321"/>
          </a:xfrm>
          <a:prstGeom prst="rect">
            <a:avLst/>
          </a:prstGeom>
        </p:spPr>
        <p:txBody>
          <a:bodyPr/>
          <a:lstStyle>
            <a:lvl1pPr>
              <a:defRPr sz="14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ext Placeholder 7">
            <a:extLst>
              <a:ext uri="{FF2B5EF4-FFF2-40B4-BE49-F238E27FC236}">
                <a16:creationId xmlns:a16="http://schemas.microsoft.com/office/drawing/2014/main" id="{32039C4F-790D-5942-CCD5-108294F2FCC7}"/>
              </a:ext>
            </a:extLst>
          </p:cNvPr>
          <p:cNvSpPr>
            <a:spLocks noGrp="1"/>
          </p:cNvSpPr>
          <p:nvPr>
            <p:ph type="body" sz="quarter" idx="13" hasCustomPrompt="1"/>
          </p:nvPr>
        </p:nvSpPr>
        <p:spPr>
          <a:xfrm>
            <a:off x="457200" y="510638"/>
            <a:ext cx="11251324" cy="393185"/>
          </a:xfrm>
          <a:prstGeom prst="rect">
            <a:avLst/>
          </a:prstGeom>
        </p:spPr>
        <p:txBody>
          <a:bodyPr>
            <a:noAutofit/>
          </a:bodyPr>
          <a:lstStyle>
            <a:lvl1pPr marL="0" indent="0">
              <a:buNone/>
              <a:defRPr sz="1400" b="0" kern="1200" spc="50" baseline="0">
                <a:solidFill>
                  <a:schemeClr val="accent1"/>
                </a:solidFill>
                <a:latin typeface="Instrument Sans SemiBold"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SUBTITLE</a:t>
            </a:r>
          </a:p>
        </p:txBody>
      </p:sp>
    </p:spTree>
    <p:extLst>
      <p:ext uri="{BB962C8B-B14F-4D97-AF65-F5344CB8AC3E}">
        <p14:creationId xmlns:p14="http://schemas.microsoft.com/office/powerpoint/2010/main" val="1992266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Text and Imag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40F9F10-60AD-9739-BE8D-67C96CC0A734}"/>
              </a:ext>
            </a:extLst>
          </p:cNvPr>
          <p:cNvSpPr>
            <a:spLocks noGrp="1"/>
          </p:cNvSpPr>
          <p:nvPr>
            <p:ph type="dt" sz="half" idx="10"/>
          </p:nvPr>
        </p:nvSpPr>
        <p:spPr/>
        <p:txBody>
          <a:bodyPr/>
          <a:lstStyle/>
          <a:p>
            <a:fld id="{C097F44A-F5D4-E043-BFA3-5F08C65C513D}" type="datetimeFigureOut">
              <a:rPr lang="en-US" smtClean="0"/>
              <a:t>5/22/2025</a:t>
            </a:fld>
            <a:endParaRPr lang="en-US"/>
          </a:p>
        </p:txBody>
      </p:sp>
      <p:sp>
        <p:nvSpPr>
          <p:cNvPr id="5" name="Footer Placeholder 4">
            <a:extLst>
              <a:ext uri="{FF2B5EF4-FFF2-40B4-BE49-F238E27FC236}">
                <a16:creationId xmlns:a16="http://schemas.microsoft.com/office/drawing/2014/main" id="{8594E781-6F2A-D254-155A-9FDBBEA502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E1EB93-1619-DDFD-6701-88CBDA49CC3C}"/>
              </a:ext>
            </a:extLst>
          </p:cNvPr>
          <p:cNvSpPr>
            <a:spLocks noGrp="1"/>
          </p:cNvSpPr>
          <p:nvPr>
            <p:ph type="sldNum" sz="quarter" idx="12"/>
          </p:nvPr>
        </p:nvSpPr>
        <p:spPr/>
        <p:txBody>
          <a:bodyPr/>
          <a:lstStyle/>
          <a:p>
            <a:r>
              <a:rPr lang="en-US"/>
              <a:t>Page </a:t>
            </a:r>
            <a:fld id="{D2C2EC48-97EF-BC47-AA47-0CB0777BEAC1}" type="slidenum">
              <a:rPr lang="en-US" smtClean="0"/>
              <a:t>‹#›</a:t>
            </a:fld>
            <a:endParaRPr lang="en-US"/>
          </a:p>
        </p:txBody>
      </p:sp>
      <p:sp>
        <p:nvSpPr>
          <p:cNvPr id="9" name="Title 1">
            <a:extLst>
              <a:ext uri="{FF2B5EF4-FFF2-40B4-BE49-F238E27FC236}">
                <a16:creationId xmlns:a16="http://schemas.microsoft.com/office/drawing/2014/main" id="{B29E8298-E139-8267-C7ED-2DCD69818CA3}"/>
              </a:ext>
            </a:extLst>
          </p:cNvPr>
          <p:cNvSpPr>
            <a:spLocks noGrp="1"/>
          </p:cNvSpPr>
          <p:nvPr>
            <p:ph type="title"/>
          </p:nvPr>
        </p:nvSpPr>
        <p:spPr>
          <a:xfrm>
            <a:off x="457200" y="944196"/>
            <a:ext cx="6486211" cy="1482915"/>
          </a:xfrm>
        </p:spPr>
        <p:txBody>
          <a:bodyPr anchor="t">
            <a:noAutofit/>
          </a:bodyPr>
          <a:lstStyle>
            <a:lvl1pPr>
              <a:defRPr sz="4400">
                <a:solidFill>
                  <a:schemeClr val="tx1"/>
                </a:solidFill>
              </a:defRPr>
            </a:lvl1pPr>
          </a:lstStyle>
          <a:p>
            <a:r>
              <a:rPr lang="en-US"/>
              <a:t>Click to edit Master title style</a:t>
            </a:r>
          </a:p>
        </p:txBody>
      </p:sp>
      <p:sp>
        <p:nvSpPr>
          <p:cNvPr id="10" name="Text Placeholder 11">
            <a:extLst>
              <a:ext uri="{FF2B5EF4-FFF2-40B4-BE49-F238E27FC236}">
                <a16:creationId xmlns:a16="http://schemas.microsoft.com/office/drawing/2014/main" id="{7249B60C-22EF-3E62-AA78-151211270F71}"/>
              </a:ext>
            </a:extLst>
          </p:cNvPr>
          <p:cNvSpPr>
            <a:spLocks noGrp="1"/>
          </p:cNvSpPr>
          <p:nvPr>
            <p:ph type="body" sz="quarter" idx="14"/>
          </p:nvPr>
        </p:nvSpPr>
        <p:spPr>
          <a:xfrm>
            <a:off x="457200" y="2514984"/>
            <a:ext cx="6486211" cy="3717864"/>
          </a:xfrm>
          <a:prstGeom prst="rect">
            <a:avLst/>
          </a:prstGeom>
        </p:spPr>
        <p:txBody>
          <a:bodyPr/>
          <a:lstStyle>
            <a:lvl1pPr>
              <a:defRPr sz="14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7">
            <a:extLst>
              <a:ext uri="{FF2B5EF4-FFF2-40B4-BE49-F238E27FC236}">
                <a16:creationId xmlns:a16="http://schemas.microsoft.com/office/drawing/2014/main" id="{95A9FE2D-1E00-D8A9-292C-7FD3BA546E2C}"/>
              </a:ext>
            </a:extLst>
          </p:cNvPr>
          <p:cNvSpPr>
            <a:spLocks noGrp="1"/>
          </p:cNvSpPr>
          <p:nvPr>
            <p:ph type="body" sz="quarter" idx="13" hasCustomPrompt="1"/>
          </p:nvPr>
        </p:nvSpPr>
        <p:spPr>
          <a:xfrm>
            <a:off x="457200" y="510638"/>
            <a:ext cx="6486211" cy="393185"/>
          </a:xfrm>
          <a:prstGeom prst="rect">
            <a:avLst/>
          </a:prstGeom>
        </p:spPr>
        <p:txBody>
          <a:bodyPr>
            <a:noAutofit/>
          </a:bodyPr>
          <a:lstStyle>
            <a:lvl1pPr marL="0" indent="0">
              <a:buNone/>
              <a:defRPr sz="1400" b="0" kern="1200" spc="50" baseline="0">
                <a:solidFill>
                  <a:schemeClr val="accent1"/>
                </a:solidFill>
                <a:latin typeface="Instrument Sans SemiBold"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SUBTITLE</a:t>
            </a:r>
          </a:p>
        </p:txBody>
      </p:sp>
    </p:spTree>
    <p:extLst>
      <p:ext uri="{BB962C8B-B14F-4D97-AF65-F5344CB8AC3E}">
        <p14:creationId xmlns:p14="http://schemas.microsoft.com/office/powerpoint/2010/main" val="13504405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Text - 2 Columns">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40F9F10-60AD-9739-BE8D-67C96CC0A734}"/>
              </a:ext>
            </a:extLst>
          </p:cNvPr>
          <p:cNvSpPr>
            <a:spLocks noGrp="1"/>
          </p:cNvSpPr>
          <p:nvPr>
            <p:ph type="dt" sz="half" idx="10"/>
          </p:nvPr>
        </p:nvSpPr>
        <p:spPr/>
        <p:txBody>
          <a:bodyPr/>
          <a:lstStyle/>
          <a:p>
            <a:fld id="{C097F44A-F5D4-E043-BFA3-5F08C65C513D}" type="datetimeFigureOut">
              <a:rPr lang="en-US" smtClean="0"/>
              <a:t>5/22/2025</a:t>
            </a:fld>
            <a:endParaRPr lang="en-US"/>
          </a:p>
        </p:txBody>
      </p:sp>
      <p:sp>
        <p:nvSpPr>
          <p:cNvPr id="5" name="Footer Placeholder 4">
            <a:extLst>
              <a:ext uri="{FF2B5EF4-FFF2-40B4-BE49-F238E27FC236}">
                <a16:creationId xmlns:a16="http://schemas.microsoft.com/office/drawing/2014/main" id="{8594E781-6F2A-D254-155A-9FDBBEA502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E1EB93-1619-DDFD-6701-88CBDA49CC3C}"/>
              </a:ext>
            </a:extLst>
          </p:cNvPr>
          <p:cNvSpPr>
            <a:spLocks noGrp="1"/>
          </p:cNvSpPr>
          <p:nvPr>
            <p:ph type="sldNum" sz="quarter" idx="12"/>
          </p:nvPr>
        </p:nvSpPr>
        <p:spPr/>
        <p:txBody>
          <a:bodyPr/>
          <a:lstStyle/>
          <a:p>
            <a:r>
              <a:rPr lang="en-US"/>
              <a:t>Page </a:t>
            </a:r>
            <a:fld id="{D2C2EC48-97EF-BC47-AA47-0CB0777BEAC1}" type="slidenum">
              <a:rPr lang="en-US" smtClean="0"/>
              <a:t>‹#›</a:t>
            </a:fld>
            <a:endParaRPr lang="en-US"/>
          </a:p>
        </p:txBody>
      </p:sp>
      <p:sp>
        <p:nvSpPr>
          <p:cNvPr id="8" name="Title 1">
            <a:extLst>
              <a:ext uri="{FF2B5EF4-FFF2-40B4-BE49-F238E27FC236}">
                <a16:creationId xmlns:a16="http://schemas.microsoft.com/office/drawing/2014/main" id="{AD606261-9A2E-AF65-1838-7AC517176A15}"/>
              </a:ext>
            </a:extLst>
          </p:cNvPr>
          <p:cNvSpPr>
            <a:spLocks noGrp="1"/>
          </p:cNvSpPr>
          <p:nvPr>
            <p:ph type="title"/>
          </p:nvPr>
        </p:nvSpPr>
        <p:spPr>
          <a:xfrm>
            <a:off x="457200" y="944196"/>
            <a:ext cx="11251324" cy="852459"/>
          </a:xfrm>
        </p:spPr>
        <p:txBody>
          <a:bodyPr anchor="t">
            <a:noAutofit/>
          </a:bodyPr>
          <a:lstStyle>
            <a:lvl1pPr>
              <a:defRPr sz="4400">
                <a:solidFill>
                  <a:schemeClr val="tx1"/>
                </a:solidFill>
              </a:defRPr>
            </a:lvl1pPr>
          </a:lstStyle>
          <a:p>
            <a:r>
              <a:rPr lang="en-US"/>
              <a:t>Click to edit Master title style</a:t>
            </a:r>
          </a:p>
        </p:txBody>
      </p:sp>
      <p:sp>
        <p:nvSpPr>
          <p:cNvPr id="10" name="Text Placeholder 11">
            <a:extLst>
              <a:ext uri="{FF2B5EF4-FFF2-40B4-BE49-F238E27FC236}">
                <a16:creationId xmlns:a16="http://schemas.microsoft.com/office/drawing/2014/main" id="{A8941DA1-80AB-F428-9057-02429140294C}"/>
              </a:ext>
            </a:extLst>
          </p:cNvPr>
          <p:cNvSpPr>
            <a:spLocks noGrp="1"/>
          </p:cNvSpPr>
          <p:nvPr>
            <p:ph type="body" sz="quarter" idx="14"/>
          </p:nvPr>
        </p:nvSpPr>
        <p:spPr>
          <a:xfrm>
            <a:off x="457201" y="1884527"/>
            <a:ext cx="5436704" cy="4029277"/>
          </a:xfrm>
          <a:prstGeom prst="rect">
            <a:avLst/>
          </a:prstGeom>
        </p:spPr>
        <p:txBody>
          <a:bodyPr/>
          <a:lstStyle>
            <a:lvl1pPr>
              <a:defRPr sz="14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11">
            <a:extLst>
              <a:ext uri="{FF2B5EF4-FFF2-40B4-BE49-F238E27FC236}">
                <a16:creationId xmlns:a16="http://schemas.microsoft.com/office/drawing/2014/main" id="{B44A60B6-3806-9A46-BA53-9EE82CB9C8C6}"/>
              </a:ext>
            </a:extLst>
          </p:cNvPr>
          <p:cNvSpPr>
            <a:spLocks noGrp="1"/>
          </p:cNvSpPr>
          <p:nvPr>
            <p:ph type="body" sz="quarter" idx="15"/>
          </p:nvPr>
        </p:nvSpPr>
        <p:spPr>
          <a:xfrm>
            <a:off x="6082862" y="1878051"/>
            <a:ext cx="5625662" cy="4035754"/>
          </a:xfrm>
          <a:prstGeom prst="rect">
            <a:avLst/>
          </a:prstGeom>
        </p:spPr>
        <p:txBody>
          <a:bodyPr/>
          <a:lstStyle>
            <a:lvl1pPr>
              <a:defRPr sz="14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7">
            <a:extLst>
              <a:ext uri="{FF2B5EF4-FFF2-40B4-BE49-F238E27FC236}">
                <a16:creationId xmlns:a16="http://schemas.microsoft.com/office/drawing/2014/main" id="{202FFBA8-1DC6-DEE6-8132-71E9351C1A09}"/>
              </a:ext>
            </a:extLst>
          </p:cNvPr>
          <p:cNvSpPr>
            <a:spLocks noGrp="1"/>
          </p:cNvSpPr>
          <p:nvPr>
            <p:ph type="body" sz="quarter" idx="13" hasCustomPrompt="1"/>
          </p:nvPr>
        </p:nvSpPr>
        <p:spPr>
          <a:xfrm>
            <a:off x="457200" y="510638"/>
            <a:ext cx="11251324" cy="393185"/>
          </a:xfrm>
          <a:prstGeom prst="rect">
            <a:avLst/>
          </a:prstGeom>
        </p:spPr>
        <p:txBody>
          <a:bodyPr>
            <a:noAutofit/>
          </a:bodyPr>
          <a:lstStyle>
            <a:lvl1pPr marL="0" indent="0">
              <a:buNone/>
              <a:defRPr sz="1400" b="0" kern="1200" spc="50" baseline="0">
                <a:solidFill>
                  <a:schemeClr val="accent1"/>
                </a:solidFill>
                <a:latin typeface="Instrument Sans SemiBold"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SUBTITLE</a:t>
            </a:r>
          </a:p>
        </p:txBody>
      </p:sp>
    </p:spTree>
    <p:extLst>
      <p:ext uri="{BB962C8B-B14F-4D97-AF65-F5344CB8AC3E}">
        <p14:creationId xmlns:p14="http://schemas.microsoft.com/office/powerpoint/2010/main" val="25681308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3ADACCB-2866-1791-4B5F-C6B932BE8760}"/>
              </a:ext>
            </a:extLst>
          </p:cNvPr>
          <p:cNvSpPr>
            <a:spLocks noGrp="1"/>
          </p:cNvSpPr>
          <p:nvPr>
            <p:ph type="dt" sz="half" idx="10"/>
          </p:nvPr>
        </p:nvSpPr>
        <p:spPr/>
        <p:txBody>
          <a:bodyPr/>
          <a:lstStyle/>
          <a:p>
            <a:fld id="{C097F44A-F5D4-E043-BFA3-5F08C65C513D}" type="datetimeFigureOut">
              <a:rPr lang="en-US" smtClean="0"/>
              <a:t>5/22/2025</a:t>
            </a:fld>
            <a:endParaRPr lang="en-US"/>
          </a:p>
        </p:txBody>
      </p:sp>
      <p:sp>
        <p:nvSpPr>
          <p:cNvPr id="4" name="Footer Placeholder 3">
            <a:extLst>
              <a:ext uri="{FF2B5EF4-FFF2-40B4-BE49-F238E27FC236}">
                <a16:creationId xmlns:a16="http://schemas.microsoft.com/office/drawing/2014/main" id="{A33CCF30-E439-95A6-2253-9DAA324E6E7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5E0EA6-D985-64BB-6BAF-F2461BFDC8B1}"/>
              </a:ext>
            </a:extLst>
          </p:cNvPr>
          <p:cNvSpPr>
            <a:spLocks noGrp="1"/>
          </p:cNvSpPr>
          <p:nvPr>
            <p:ph type="sldNum" sz="quarter" idx="12"/>
          </p:nvPr>
        </p:nvSpPr>
        <p:spPr/>
        <p:txBody>
          <a:bodyPr/>
          <a:lstStyle/>
          <a:p>
            <a:r>
              <a:rPr lang="en-US"/>
              <a:t>Page </a:t>
            </a:r>
            <a:fld id="{D2C2EC48-97EF-BC47-AA47-0CB0777BEAC1}" type="slidenum">
              <a:rPr lang="en-US" smtClean="0"/>
              <a:t>‹#›</a:t>
            </a:fld>
            <a:endParaRPr lang="en-US"/>
          </a:p>
        </p:txBody>
      </p:sp>
      <p:sp>
        <p:nvSpPr>
          <p:cNvPr id="6" name="Title 1">
            <a:extLst>
              <a:ext uri="{FF2B5EF4-FFF2-40B4-BE49-F238E27FC236}">
                <a16:creationId xmlns:a16="http://schemas.microsoft.com/office/drawing/2014/main" id="{DBACE764-7417-3BC6-D6B6-91E34E3F3C54}"/>
              </a:ext>
            </a:extLst>
          </p:cNvPr>
          <p:cNvSpPr>
            <a:spLocks noGrp="1"/>
          </p:cNvSpPr>
          <p:nvPr>
            <p:ph type="title"/>
          </p:nvPr>
        </p:nvSpPr>
        <p:spPr>
          <a:xfrm>
            <a:off x="457200" y="944196"/>
            <a:ext cx="11251324" cy="852459"/>
          </a:xfrm>
        </p:spPr>
        <p:txBody>
          <a:bodyPr anchor="t">
            <a:noAutofit/>
          </a:bodyPr>
          <a:lstStyle>
            <a:lvl1pPr>
              <a:defRPr sz="4400">
                <a:solidFill>
                  <a:schemeClr val="tx1"/>
                </a:solidFill>
              </a:defRPr>
            </a:lvl1pPr>
          </a:lstStyle>
          <a:p>
            <a:r>
              <a:rPr lang="en-US"/>
              <a:t>Click to edit Master title style</a:t>
            </a:r>
          </a:p>
        </p:txBody>
      </p:sp>
      <p:sp>
        <p:nvSpPr>
          <p:cNvPr id="7" name="Text Placeholder 7">
            <a:extLst>
              <a:ext uri="{FF2B5EF4-FFF2-40B4-BE49-F238E27FC236}">
                <a16:creationId xmlns:a16="http://schemas.microsoft.com/office/drawing/2014/main" id="{5D0FA1C1-DB1A-DA2C-0BF9-75F4EB1A6316}"/>
              </a:ext>
            </a:extLst>
          </p:cNvPr>
          <p:cNvSpPr>
            <a:spLocks noGrp="1"/>
          </p:cNvSpPr>
          <p:nvPr>
            <p:ph type="body" sz="quarter" idx="13" hasCustomPrompt="1"/>
          </p:nvPr>
        </p:nvSpPr>
        <p:spPr>
          <a:xfrm>
            <a:off x="457200" y="510638"/>
            <a:ext cx="11251324" cy="393185"/>
          </a:xfrm>
          <a:prstGeom prst="rect">
            <a:avLst/>
          </a:prstGeom>
        </p:spPr>
        <p:txBody>
          <a:bodyPr>
            <a:noAutofit/>
          </a:bodyPr>
          <a:lstStyle>
            <a:lvl1pPr marL="0" indent="0">
              <a:buNone/>
              <a:defRPr sz="1400" b="0" kern="1200" spc="50" baseline="0">
                <a:solidFill>
                  <a:schemeClr val="accent1"/>
                </a:solidFill>
                <a:latin typeface="Instrument Sans SemiBold"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SUBTITLE</a:t>
            </a:r>
          </a:p>
        </p:txBody>
      </p:sp>
    </p:spTree>
    <p:extLst>
      <p:ext uri="{BB962C8B-B14F-4D97-AF65-F5344CB8AC3E}">
        <p14:creationId xmlns:p14="http://schemas.microsoft.com/office/powerpoint/2010/main" val="37973853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826724-1DB6-E77A-B843-4903EC3F149A}"/>
              </a:ext>
            </a:extLst>
          </p:cNvPr>
          <p:cNvSpPr>
            <a:spLocks noGrp="1"/>
          </p:cNvSpPr>
          <p:nvPr>
            <p:ph type="dt" sz="half" idx="10"/>
          </p:nvPr>
        </p:nvSpPr>
        <p:spPr/>
        <p:txBody>
          <a:bodyPr/>
          <a:lstStyle/>
          <a:p>
            <a:fld id="{C097F44A-F5D4-E043-BFA3-5F08C65C513D}" type="datetimeFigureOut">
              <a:rPr lang="en-US" smtClean="0"/>
              <a:t>5/22/2025</a:t>
            </a:fld>
            <a:endParaRPr lang="en-US"/>
          </a:p>
        </p:txBody>
      </p:sp>
      <p:sp>
        <p:nvSpPr>
          <p:cNvPr id="3" name="Footer Placeholder 2">
            <a:extLst>
              <a:ext uri="{FF2B5EF4-FFF2-40B4-BE49-F238E27FC236}">
                <a16:creationId xmlns:a16="http://schemas.microsoft.com/office/drawing/2014/main" id="{4655E4F5-FB82-7A38-E12E-2CA7846ABDC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BF88805-C49C-8DE4-E0EE-C0A9E4D24BF6}"/>
              </a:ext>
            </a:extLst>
          </p:cNvPr>
          <p:cNvSpPr>
            <a:spLocks noGrp="1"/>
          </p:cNvSpPr>
          <p:nvPr>
            <p:ph type="sldNum" sz="quarter" idx="12"/>
          </p:nvPr>
        </p:nvSpPr>
        <p:spPr/>
        <p:txBody>
          <a:bodyPr/>
          <a:lstStyle/>
          <a:p>
            <a:r>
              <a:rPr lang="en-US"/>
              <a:t> Page </a:t>
            </a:r>
            <a:fld id="{D2C2EC48-97EF-BC47-AA47-0CB0777BEAC1}" type="slidenum">
              <a:rPr lang="en-US" smtClean="0"/>
              <a:t>‹#›</a:t>
            </a:fld>
            <a:endParaRPr lang="en-US"/>
          </a:p>
        </p:txBody>
      </p:sp>
    </p:spTree>
    <p:extLst>
      <p:ext uri="{BB962C8B-B14F-4D97-AF65-F5344CB8AC3E}">
        <p14:creationId xmlns:p14="http://schemas.microsoft.com/office/powerpoint/2010/main" val="19693093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Text, and Quote">
    <p:spTree>
      <p:nvGrpSpPr>
        <p:cNvPr id="1" name=""/>
        <p:cNvGrpSpPr/>
        <p:nvPr/>
      </p:nvGrpSpPr>
      <p:grpSpPr>
        <a:xfrm>
          <a:off x="0" y="0"/>
          <a:ext cx="0" cy="0"/>
          <a:chOff x="0" y="0"/>
          <a:chExt cx="0" cy="0"/>
        </a:xfrm>
      </p:grpSpPr>
      <p:sp>
        <p:nvSpPr>
          <p:cNvPr id="11" name="Google Shape;59;p13">
            <a:extLst>
              <a:ext uri="{FF2B5EF4-FFF2-40B4-BE49-F238E27FC236}">
                <a16:creationId xmlns:a16="http://schemas.microsoft.com/office/drawing/2014/main" id="{093645D4-F639-5133-7554-F7A830985644}"/>
              </a:ext>
            </a:extLst>
          </p:cNvPr>
          <p:cNvSpPr/>
          <p:nvPr/>
        </p:nvSpPr>
        <p:spPr>
          <a:xfrm>
            <a:off x="5706533" y="-126"/>
            <a:ext cx="6485467" cy="6858125"/>
          </a:xfrm>
          <a:prstGeom prst="rect">
            <a:avLst/>
          </a:prstGeom>
          <a:solidFill>
            <a:schemeClr val="bg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Content Placeholder 2">
            <a:extLst>
              <a:ext uri="{FF2B5EF4-FFF2-40B4-BE49-F238E27FC236}">
                <a16:creationId xmlns:a16="http://schemas.microsoft.com/office/drawing/2014/main" id="{76267502-0327-B7D9-0638-DA49C513D7C5}"/>
              </a:ext>
            </a:extLst>
          </p:cNvPr>
          <p:cNvSpPr>
            <a:spLocks noGrp="1"/>
          </p:cNvSpPr>
          <p:nvPr>
            <p:ph idx="1"/>
          </p:nvPr>
        </p:nvSpPr>
        <p:spPr>
          <a:xfrm>
            <a:off x="6096000" y="1493134"/>
            <a:ext cx="5612524" cy="4367916"/>
          </a:xfrm>
          <a:prstGeom prst="rect">
            <a:avLst/>
          </a:prstGeom>
        </p:spPr>
        <p:txBody>
          <a:bodyPr>
            <a:normAutofit/>
          </a:bodyPr>
          <a:lstStyle>
            <a:lvl1pPr>
              <a:defRPr sz="1400">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C7000D-8717-2688-4258-B63D7AE6490E}"/>
              </a:ext>
            </a:extLst>
          </p:cNvPr>
          <p:cNvSpPr>
            <a:spLocks noGrp="1"/>
          </p:cNvSpPr>
          <p:nvPr>
            <p:ph type="body" sz="half" idx="2"/>
          </p:nvPr>
        </p:nvSpPr>
        <p:spPr>
          <a:xfrm>
            <a:off x="457200" y="2692492"/>
            <a:ext cx="5060731" cy="3176496"/>
          </a:xfrm>
          <a:prstGeom prst="rect">
            <a:avLst/>
          </a:prstGeom>
        </p:spPr>
        <p:txBody>
          <a:bodyPr/>
          <a:lstStyle>
            <a:lvl1pPr marL="0" indent="0">
              <a:lnSpc>
                <a:spcPct val="130000"/>
              </a:lnSpc>
              <a:buNone/>
              <a:defRPr sz="14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4C9220-DF83-A952-A0EF-6B25C869BD61}"/>
              </a:ext>
            </a:extLst>
          </p:cNvPr>
          <p:cNvSpPr>
            <a:spLocks noGrp="1"/>
          </p:cNvSpPr>
          <p:nvPr>
            <p:ph type="dt" sz="half" idx="10"/>
          </p:nvPr>
        </p:nvSpPr>
        <p:spPr/>
        <p:txBody>
          <a:bodyPr/>
          <a:lstStyle/>
          <a:p>
            <a:fld id="{C097F44A-F5D4-E043-BFA3-5F08C65C513D}" type="datetimeFigureOut">
              <a:rPr lang="en-US" smtClean="0"/>
              <a:t>5/22/2025</a:t>
            </a:fld>
            <a:endParaRPr lang="en-US"/>
          </a:p>
        </p:txBody>
      </p:sp>
      <p:sp>
        <p:nvSpPr>
          <p:cNvPr id="6" name="Footer Placeholder 5">
            <a:extLst>
              <a:ext uri="{FF2B5EF4-FFF2-40B4-BE49-F238E27FC236}">
                <a16:creationId xmlns:a16="http://schemas.microsoft.com/office/drawing/2014/main" id="{9F6BD213-874F-3FC2-AFF7-0514C5702C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B97368-C2B2-2986-FCB6-E56281527AF4}"/>
              </a:ext>
            </a:extLst>
          </p:cNvPr>
          <p:cNvSpPr>
            <a:spLocks noGrp="1"/>
          </p:cNvSpPr>
          <p:nvPr>
            <p:ph type="sldNum" sz="quarter" idx="12"/>
          </p:nvPr>
        </p:nvSpPr>
        <p:spPr/>
        <p:txBody>
          <a:bodyPr/>
          <a:lstStyle/>
          <a:p>
            <a:r>
              <a:rPr lang="en-US"/>
              <a:t>Page </a:t>
            </a:r>
            <a:fld id="{D2C2EC48-97EF-BC47-AA47-0CB0777BEAC1}" type="slidenum">
              <a:rPr lang="en-US" smtClean="0"/>
              <a:t>‹#›</a:t>
            </a:fld>
            <a:endParaRPr lang="en-US"/>
          </a:p>
        </p:txBody>
      </p:sp>
      <p:sp>
        <p:nvSpPr>
          <p:cNvPr id="10" name="Title 1">
            <a:extLst>
              <a:ext uri="{FF2B5EF4-FFF2-40B4-BE49-F238E27FC236}">
                <a16:creationId xmlns:a16="http://schemas.microsoft.com/office/drawing/2014/main" id="{C66C137A-AEF0-B1F5-44AF-9CE1D5D2A31C}"/>
              </a:ext>
            </a:extLst>
          </p:cNvPr>
          <p:cNvSpPr>
            <a:spLocks noGrp="1"/>
          </p:cNvSpPr>
          <p:nvPr>
            <p:ph type="title"/>
          </p:nvPr>
        </p:nvSpPr>
        <p:spPr>
          <a:xfrm>
            <a:off x="457200" y="958016"/>
            <a:ext cx="5060731" cy="1632783"/>
          </a:xfrm>
        </p:spPr>
        <p:txBody>
          <a:bodyPr anchor="t"/>
          <a:lstStyle>
            <a:lvl1pPr>
              <a:defRPr sz="4400">
                <a:solidFill>
                  <a:schemeClr val="tx1"/>
                </a:solidFill>
              </a:defRPr>
            </a:lvl1pPr>
          </a:lstStyle>
          <a:p>
            <a:r>
              <a:rPr lang="en-US"/>
              <a:t>Click to edit Master title style</a:t>
            </a:r>
          </a:p>
        </p:txBody>
      </p:sp>
      <p:pic>
        <p:nvPicPr>
          <p:cNvPr id="12" name="Graphic 11">
            <a:extLst>
              <a:ext uri="{FF2B5EF4-FFF2-40B4-BE49-F238E27FC236}">
                <a16:creationId xmlns:a16="http://schemas.microsoft.com/office/drawing/2014/main" id="{FD7ED5C9-C5AA-5759-1344-7D88F4A6BE8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045948" y="507242"/>
            <a:ext cx="675600" cy="695026"/>
          </a:xfrm>
          <a:prstGeom prst="rect">
            <a:avLst/>
          </a:prstGeom>
        </p:spPr>
      </p:pic>
      <p:sp>
        <p:nvSpPr>
          <p:cNvPr id="2" name="Text Placeholder 7">
            <a:extLst>
              <a:ext uri="{FF2B5EF4-FFF2-40B4-BE49-F238E27FC236}">
                <a16:creationId xmlns:a16="http://schemas.microsoft.com/office/drawing/2014/main" id="{854C2205-9751-C4A3-CFEA-4D99BD206C87}"/>
              </a:ext>
            </a:extLst>
          </p:cNvPr>
          <p:cNvSpPr>
            <a:spLocks noGrp="1"/>
          </p:cNvSpPr>
          <p:nvPr>
            <p:ph type="body" sz="quarter" idx="13" hasCustomPrompt="1"/>
          </p:nvPr>
        </p:nvSpPr>
        <p:spPr>
          <a:xfrm>
            <a:off x="457200" y="534061"/>
            <a:ext cx="5060731" cy="322262"/>
          </a:xfrm>
          <a:prstGeom prst="rect">
            <a:avLst/>
          </a:prstGeom>
        </p:spPr>
        <p:txBody>
          <a:bodyPr>
            <a:noAutofit/>
          </a:bodyPr>
          <a:lstStyle>
            <a:lvl1pPr marL="0" indent="0">
              <a:buNone/>
              <a:defRPr sz="1400" b="0">
                <a:solidFill>
                  <a:schemeClr val="accent1"/>
                </a:solidFill>
                <a:latin typeface="Instrument Sans SemiBold"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SUBTITLE</a:t>
            </a:r>
          </a:p>
        </p:txBody>
      </p:sp>
    </p:spTree>
    <p:extLst>
      <p:ext uri="{BB962C8B-B14F-4D97-AF65-F5344CB8AC3E}">
        <p14:creationId xmlns:p14="http://schemas.microsoft.com/office/powerpoint/2010/main" val="13675060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_Title, Text, and Quote">
    <p:spTree>
      <p:nvGrpSpPr>
        <p:cNvPr id="1" name=""/>
        <p:cNvGrpSpPr/>
        <p:nvPr/>
      </p:nvGrpSpPr>
      <p:grpSpPr>
        <a:xfrm>
          <a:off x="0" y="0"/>
          <a:ext cx="0" cy="0"/>
          <a:chOff x="0" y="0"/>
          <a:chExt cx="0" cy="0"/>
        </a:xfrm>
      </p:grpSpPr>
      <p:sp>
        <p:nvSpPr>
          <p:cNvPr id="11" name="Google Shape;59;p13">
            <a:extLst>
              <a:ext uri="{FF2B5EF4-FFF2-40B4-BE49-F238E27FC236}">
                <a16:creationId xmlns:a16="http://schemas.microsoft.com/office/drawing/2014/main" id="{093645D4-F639-5133-7554-F7A830985644}"/>
              </a:ext>
            </a:extLst>
          </p:cNvPr>
          <p:cNvSpPr/>
          <p:nvPr/>
        </p:nvSpPr>
        <p:spPr>
          <a:xfrm>
            <a:off x="5706533" y="-126"/>
            <a:ext cx="6485467" cy="6858125"/>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Content Placeholder 2">
            <a:extLst>
              <a:ext uri="{FF2B5EF4-FFF2-40B4-BE49-F238E27FC236}">
                <a16:creationId xmlns:a16="http://schemas.microsoft.com/office/drawing/2014/main" id="{76267502-0327-B7D9-0638-DA49C513D7C5}"/>
              </a:ext>
            </a:extLst>
          </p:cNvPr>
          <p:cNvSpPr>
            <a:spLocks noGrp="1"/>
          </p:cNvSpPr>
          <p:nvPr>
            <p:ph idx="1"/>
          </p:nvPr>
        </p:nvSpPr>
        <p:spPr>
          <a:xfrm>
            <a:off x="6096000" y="1493134"/>
            <a:ext cx="5612524" cy="4367916"/>
          </a:xfrm>
          <a:prstGeom prst="rect">
            <a:avLst/>
          </a:prstGeom>
        </p:spPr>
        <p:txBody>
          <a:bodyPr>
            <a:normAutofit/>
          </a:bodyPr>
          <a:lstStyle>
            <a:lvl1pPr>
              <a:defRPr sz="1400">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C7000D-8717-2688-4258-B63D7AE6490E}"/>
              </a:ext>
            </a:extLst>
          </p:cNvPr>
          <p:cNvSpPr>
            <a:spLocks noGrp="1"/>
          </p:cNvSpPr>
          <p:nvPr>
            <p:ph type="body" sz="half" idx="2"/>
          </p:nvPr>
        </p:nvSpPr>
        <p:spPr>
          <a:xfrm>
            <a:off x="457200" y="2692492"/>
            <a:ext cx="5060731" cy="3176496"/>
          </a:xfrm>
          <a:prstGeom prst="rect">
            <a:avLst/>
          </a:prstGeom>
        </p:spPr>
        <p:txBody>
          <a:bodyPr/>
          <a:lstStyle>
            <a:lvl1pPr marL="0" indent="0">
              <a:lnSpc>
                <a:spcPct val="130000"/>
              </a:lnSpc>
              <a:buNone/>
              <a:defRPr sz="14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4C9220-DF83-A952-A0EF-6B25C869BD61}"/>
              </a:ext>
            </a:extLst>
          </p:cNvPr>
          <p:cNvSpPr>
            <a:spLocks noGrp="1"/>
          </p:cNvSpPr>
          <p:nvPr>
            <p:ph type="dt" sz="half" idx="10"/>
          </p:nvPr>
        </p:nvSpPr>
        <p:spPr/>
        <p:txBody>
          <a:bodyPr/>
          <a:lstStyle/>
          <a:p>
            <a:fld id="{C097F44A-F5D4-E043-BFA3-5F08C65C513D}" type="datetimeFigureOut">
              <a:rPr lang="en-US" smtClean="0"/>
              <a:t>5/22/2025</a:t>
            </a:fld>
            <a:endParaRPr lang="en-US"/>
          </a:p>
        </p:txBody>
      </p:sp>
      <p:sp>
        <p:nvSpPr>
          <p:cNvPr id="6" name="Footer Placeholder 5">
            <a:extLst>
              <a:ext uri="{FF2B5EF4-FFF2-40B4-BE49-F238E27FC236}">
                <a16:creationId xmlns:a16="http://schemas.microsoft.com/office/drawing/2014/main" id="{9F6BD213-874F-3FC2-AFF7-0514C5702C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B97368-C2B2-2986-FCB6-E56281527AF4}"/>
              </a:ext>
            </a:extLst>
          </p:cNvPr>
          <p:cNvSpPr>
            <a:spLocks noGrp="1"/>
          </p:cNvSpPr>
          <p:nvPr>
            <p:ph type="sldNum" sz="quarter" idx="12"/>
          </p:nvPr>
        </p:nvSpPr>
        <p:spPr/>
        <p:txBody>
          <a:bodyPr/>
          <a:lstStyle/>
          <a:p>
            <a:r>
              <a:rPr lang="en-US"/>
              <a:t>Page </a:t>
            </a:r>
            <a:fld id="{D2C2EC48-97EF-BC47-AA47-0CB0777BEAC1}" type="slidenum">
              <a:rPr lang="en-US" smtClean="0"/>
              <a:t>‹#›</a:t>
            </a:fld>
            <a:endParaRPr lang="en-US"/>
          </a:p>
        </p:txBody>
      </p:sp>
      <p:sp>
        <p:nvSpPr>
          <p:cNvPr id="10" name="Title 1">
            <a:extLst>
              <a:ext uri="{FF2B5EF4-FFF2-40B4-BE49-F238E27FC236}">
                <a16:creationId xmlns:a16="http://schemas.microsoft.com/office/drawing/2014/main" id="{C66C137A-AEF0-B1F5-44AF-9CE1D5D2A31C}"/>
              </a:ext>
            </a:extLst>
          </p:cNvPr>
          <p:cNvSpPr>
            <a:spLocks noGrp="1"/>
          </p:cNvSpPr>
          <p:nvPr>
            <p:ph type="title"/>
          </p:nvPr>
        </p:nvSpPr>
        <p:spPr>
          <a:xfrm>
            <a:off x="457200" y="958016"/>
            <a:ext cx="5060731" cy="1632783"/>
          </a:xfrm>
        </p:spPr>
        <p:txBody>
          <a:bodyPr anchor="t"/>
          <a:lstStyle>
            <a:lvl1pPr>
              <a:defRPr sz="4400">
                <a:solidFill>
                  <a:schemeClr val="tx1"/>
                </a:solidFill>
              </a:defRPr>
            </a:lvl1pPr>
          </a:lstStyle>
          <a:p>
            <a:r>
              <a:rPr lang="en-US"/>
              <a:t>Click to edit Master title style</a:t>
            </a:r>
          </a:p>
        </p:txBody>
      </p:sp>
      <p:pic>
        <p:nvPicPr>
          <p:cNvPr id="12" name="Graphic 11">
            <a:extLst>
              <a:ext uri="{FF2B5EF4-FFF2-40B4-BE49-F238E27FC236}">
                <a16:creationId xmlns:a16="http://schemas.microsoft.com/office/drawing/2014/main" id="{FD7ED5C9-C5AA-5759-1344-7D88F4A6BE8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045948" y="507242"/>
            <a:ext cx="675600" cy="695026"/>
          </a:xfrm>
          <a:prstGeom prst="rect">
            <a:avLst/>
          </a:prstGeom>
        </p:spPr>
      </p:pic>
      <p:sp>
        <p:nvSpPr>
          <p:cNvPr id="2" name="Text Placeholder 7">
            <a:extLst>
              <a:ext uri="{FF2B5EF4-FFF2-40B4-BE49-F238E27FC236}">
                <a16:creationId xmlns:a16="http://schemas.microsoft.com/office/drawing/2014/main" id="{854C2205-9751-C4A3-CFEA-4D99BD206C87}"/>
              </a:ext>
            </a:extLst>
          </p:cNvPr>
          <p:cNvSpPr>
            <a:spLocks noGrp="1"/>
          </p:cNvSpPr>
          <p:nvPr>
            <p:ph type="body" sz="quarter" idx="13" hasCustomPrompt="1"/>
          </p:nvPr>
        </p:nvSpPr>
        <p:spPr>
          <a:xfrm>
            <a:off x="457200" y="534061"/>
            <a:ext cx="5060731" cy="322262"/>
          </a:xfrm>
          <a:prstGeom prst="rect">
            <a:avLst/>
          </a:prstGeom>
        </p:spPr>
        <p:txBody>
          <a:bodyPr>
            <a:noAutofit/>
          </a:bodyPr>
          <a:lstStyle>
            <a:lvl1pPr marL="0" indent="0">
              <a:buNone/>
              <a:defRPr sz="1400" b="0">
                <a:solidFill>
                  <a:schemeClr val="accent1"/>
                </a:solidFill>
                <a:latin typeface="Instrument Sans SemiBold"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SUBTITLE</a:t>
            </a:r>
          </a:p>
        </p:txBody>
      </p:sp>
    </p:spTree>
    <p:extLst>
      <p:ext uri="{BB962C8B-B14F-4D97-AF65-F5344CB8AC3E}">
        <p14:creationId xmlns:p14="http://schemas.microsoft.com/office/powerpoint/2010/main" val="38089927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4_Title, Text, and Quote">
    <p:spTree>
      <p:nvGrpSpPr>
        <p:cNvPr id="1" name=""/>
        <p:cNvGrpSpPr/>
        <p:nvPr/>
      </p:nvGrpSpPr>
      <p:grpSpPr>
        <a:xfrm>
          <a:off x="0" y="0"/>
          <a:ext cx="0" cy="0"/>
          <a:chOff x="0" y="0"/>
          <a:chExt cx="0" cy="0"/>
        </a:xfrm>
      </p:grpSpPr>
      <p:sp>
        <p:nvSpPr>
          <p:cNvPr id="11" name="Google Shape;59;p13">
            <a:extLst>
              <a:ext uri="{FF2B5EF4-FFF2-40B4-BE49-F238E27FC236}">
                <a16:creationId xmlns:a16="http://schemas.microsoft.com/office/drawing/2014/main" id="{093645D4-F639-5133-7554-F7A830985644}"/>
              </a:ext>
            </a:extLst>
          </p:cNvPr>
          <p:cNvSpPr/>
          <p:nvPr/>
        </p:nvSpPr>
        <p:spPr>
          <a:xfrm>
            <a:off x="5706533" y="-126"/>
            <a:ext cx="6485467" cy="6858125"/>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Content Placeholder 2">
            <a:extLst>
              <a:ext uri="{FF2B5EF4-FFF2-40B4-BE49-F238E27FC236}">
                <a16:creationId xmlns:a16="http://schemas.microsoft.com/office/drawing/2014/main" id="{76267502-0327-B7D9-0638-DA49C513D7C5}"/>
              </a:ext>
            </a:extLst>
          </p:cNvPr>
          <p:cNvSpPr>
            <a:spLocks noGrp="1"/>
          </p:cNvSpPr>
          <p:nvPr>
            <p:ph idx="1"/>
          </p:nvPr>
        </p:nvSpPr>
        <p:spPr>
          <a:xfrm>
            <a:off x="6096000" y="1493134"/>
            <a:ext cx="5612524" cy="4367916"/>
          </a:xfrm>
          <a:prstGeom prst="rect">
            <a:avLst/>
          </a:prstGeom>
        </p:spPr>
        <p:txBody>
          <a:bodyPr>
            <a:normAutofit/>
          </a:bodyPr>
          <a:lstStyle>
            <a:lvl1pPr>
              <a:defRPr sz="1400">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C7000D-8717-2688-4258-B63D7AE6490E}"/>
              </a:ext>
            </a:extLst>
          </p:cNvPr>
          <p:cNvSpPr>
            <a:spLocks noGrp="1"/>
          </p:cNvSpPr>
          <p:nvPr>
            <p:ph type="body" sz="half" idx="2"/>
          </p:nvPr>
        </p:nvSpPr>
        <p:spPr>
          <a:xfrm>
            <a:off x="457200" y="2692492"/>
            <a:ext cx="5060731" cy="3176496"/>
          </a:xfrm>
          <a:prstGeom prst="rect">
            <a:avLst/>
          </a:prstGeom>
        </p:spPr>
        <p:txBody>
          <a:bodyPr/>
          <a:lstStyle>
            <a:lvl1pPr marL="0" indent="0">
              <a:lnSpc>
                <a:spcPct val="130000"/>
              </a:lnSpc>
              <a:buNone/>
              <a:defRPr sz="14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4C9220-DF83-A952-A0EF-6B25C869BD61}"/>
              </a:ext>
            </a:extLst>
          </p:cNvPr>
          <p:cNvSpPr>
            <a:spLocks noGrp="1"/>
          </p:cNvSpPr>
          <p:nvPr>
            <p:ph type="dt" sz="half" idx="10"/>
          </p:nvPr>
        </p:nvSpPr>
        <p:spPr/>
        <p:txBody>
          <a:bodyPr/>
          <a:lstStyle/>
          <a:p>
            <a:fld id="{C097F44A-F5D4-E043-BFA3-5F08C65C513D}" type="datetimeFigureOut">
              <a:rPr lang="en-US" smtClean="0"/>
              <a:t>5/22/2025</a:t>
            </a:fld>
            <a:endParaRPr lang="en-US"/>
          </a:p>
        </p:txBody>
      </p:sp>
      <p:sp>
        <p:nvSpPr>
          <p:cNvPr id="6" name="Footer Placeholder 5">
            <a:extLst>
              <a:ext uri="{FF2B5EF4-FFF2-40B4-BE49-F238E27FC236}">
                <a16:creationId xmlns:a16="http://schemas.microsoft.com/office/drawing/2014/main" id="{9F6BD213-874F-3FC2-AFF7-0514C5702C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B97368-C2B2-2986-FCB6-E56281527AF4}"/>
              </a:ext>
            </a:extLst>
          </p:cNvPr>
          <p:cNvSpPr>
            <a:spLocks noGrp="1"/>
          </p:cNvSpPr>
          <p:nvPr>
            <p:ph type="sldNum" sz="quarter" idx="12"/>
          </p:nvPr>
        </p:nvSpPr>
        <p:spPr/>
        <p:txBody>
          <a:bodyPr/>
          <a:lstStyle/>
          <a:p>
            <a:r>
              <a:rPr lang="en-US"/>
              <a:t>Page </a:t>
            </a:r>
            <a:fld id="{D2C2EC48-97EF-BC47-AA47-0CB0777BEAC1}" type="slidenum">
              <a:rPr lang="en-US" smtClean="0"/>
              <a:t>‹#›</a:t>
            </a:fld>
            <a:endParaRPr lang="en-US"/>
          </a:p>
        </p:txBody>
      </p:sp>
      <p:sp>
        <p:nvSpPr>
          <p:cNvPr id="10" name="Title 1">
            <a:extLst>
              <a:ext uri="{FF2B5EF4-FFF2-40B4-BE49-F238E27FC236}">
                <a16:creationId xmlns:a16="http://schemas.microsoft.com/office/drawing/2014/main" id="{C66C137A-AEF0-B1F5-44AF-9CE1D5D2A31C}"/>
              </a:ext>
            </a:extLst>
          </p:cNvPr>
          <p:cNvSpPr>
            <a:spLocks noGrp="1"/>
          </p:cNvSpPr>
          <p:nvPr>
            <p:ph type="title"/>
          </p:nvPr>
        </p:nvSpPr>
        <p:spPr>
          <a:xfrm>
            <a:off x="457200" y="958016"/>
            <a:ext cx="5060731" cy="1632783"/>
          </a:xfrm>
        </p:spPr>
        <p:txBody>
          <a:bodyPr anchor="t"/>
          <a:lstStyle>
            <a:lvl1pPr>
              <a:defRPr sz="4400">
                <a:solidFill>
                  <a:schemeClr val="tx1"/>
                </a:solidFill>
              </a:defRPr>
            </a:lvl1pPr>
          </a:lstStyle>
          <a:p>
            <a:r>
              <a:rPr lang="en-US"/>
              <a:t>Click to edit Master title style</a:t>
            </a:r>
          </a:p>
        </p:txBody>
      </p:sp>
      <p:pic>
        <p:nvPicPr>
          <p:cNvPr id="12" name="Graphic 11">
            <a:extLst>
              <a:ext uri="{FF2B5EF4-FFF2-40B4-BE49-F238E27FC236}">
                <a16:creationId xmlns:a16="http://schemas.microsoft.com/office/drawing/2014/main" id="{FD7ED5C9-C5AA-5759-1344-7D88F4A6BE8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045948" y="507242"/>
            <a:ext cx="675600" cy="695026"/>
          </a:xfrm>
          <a:prstGeom prst="rect">
            <a:avLst/>
          </a:prstGeom>
        </p:spPr>
      </p:pic>
      <p:sp>
        <p:nvSpPr>
          <p:cNvPr id="2" name="Text Placeholder 7">
            <a:extLst>
              <a:ext uri="{FF2B5EF4-FFF2-40B4-BE49-F238E27FC236}">
                <a16:creationId xmlns:a16="http://schemas.microsoft.com/office/drawing/2014/main" id="{854C2205-9751-C4A3-CFEA-4D99BD206C87}"/>
              </a:ext>
            </a:extLst>
          </p:cNvPr>
          <p:cNvSpPr>
            <a:spLocks noGrp="1"/>
          </p:cNvSpPr>
          <p:nvPr>
            <p:ph type="body" sz="quarter" idx="13" hasCustomPrompt="1"/>
          </p:nvPr>
        </p:nvSpPr>
        <p:spPr>
          <a:xfrm>
            <a:off x="457200" y="534061"/>
            <a:ext cx="5060731" cy="322262"/>
          </a:xfrm>
          <a:prstGeom prst="rect">
            <a:avLst/>
          </a:prstGeom>
        </p:spPr>
        <p:txBody>
          <a:bodyPr>
            <a:noAutofit/>
          </a:bodyPr>
          <a:lstStyle>
            <a:lvl1pPr marL="0" indent="0">
              <a:buNone/>
              <a:defRPr sz="1400" b="0">
                <a:solidFill>
                  <a:schemeClr val="accent1"/>
                </a:solidFill>
                <a:latin typeface="Instrument Sans SemiBold"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SUBTITLE</a:t>
            </a:r>
          </a:p>
        </p:txBody>
      </p:sp>
    </p:spTree>
    <p:extLst>
      <p:ext uri="{BB962C8B-B14F-4D97-AF65-F5344CB8AC3E}">
        <p14:creationId xmlns:p14="http://schemas.microsoft.com/office/powerpoint/2010/main" val="15732014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Title, Text, and Quote">
    <p:spTree>
      <p:nvGrpSpPr>
        <p:cNvPr id="1" name=""/>
        <p:cNvGrpSpPr/>
        <p:nvPr/>
      </p:nvGrpSpPr>
      <p:grpSpPr>
        <a:xfrm>
          <a:off x="0" y="0"/>
          <a:ext cx="0" cy="0"/>
          <a:chOff x="0" y="0"/>
          <a:chExt cx="0" cy="0"/>
        </a:xfrm>
      </p:grpSpPr>
      <p:sp>
        <p:nvSpPr>
          <p:cNvPr id="11" name="Google Shape;59;p13">
            <a:extLst>
              <a:ext uri="{FF2B5EF4-FFF2-40B4-BE49-F238E27FC236}">
                <a16:creationId xmlns:a16="http://schemas.microsoft.com/office/drawing/2014/main" id="{093645D4-F639-5133-7554-F7A830985644}"/>
              </a:ext>
            </a:extLst>
          </p:cNvPr>
          <p:cNvSpPr/>
          <p:nvPr/>
        </p:nvSpPr>
        <p:spPr>
          <a:xfrm>
            <a:off x="5706533" y="-126"/>
            <a:ext cx="6485467" cy="6858125"/>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Content Placeholder 2">
            <a:extLst>
              <a:ext uri="{FF2B5EF4-FFF2-40B4-BE49-F238E27FC236}">
                <a16:creationId xmlns:a16="http://schemas.microsoft.com/office/drawing/2014/main" id="{76267502-0327-B7D9-0638-DA49C513D7C5}"/>
              </a:ext>
            </a:extLst>
          </p:cNvPr>
          <p:cNvSpPr>
            <a:spLocks noGrp="1"/>
          </p:cNvSpPr>
          <p:nvPr>
            <p:ph idx="1"/>
          </p:nvPr>
        </p:nvSpPr>
        <p:spPr>
          <a:xfrm>
            <a:off x="6096000" y="1493134"/>
            <a:ext cx="5612524" cy="4367916"/>
          </a:xfrm>
          <a:prstGeom prst="rect">
            <a:avLst/>
          </a:prstGeom>
        </p:spPr>
        <p:txBody>
          <a:bodyPr>
            <a:normAutofit/>
          </a:bodyPr>
          <a:lstStyle>
            <a:lvl1pPr>
              <a:defRPr sz="1400">
                <a:solidFill>
                  <a:schemeClr val="bg1"/>
                </a:solidFill>
              </a:defRPr>
            </a:lvl1pPr>
            <a:lvl2pPr>
              <a:defRPr sz="1200">
                <a:solidFill>
                  <a:schemeClr val="bg1"/>
                </a:solidFill>
              </a:defRPr>
            </a:lvl2pPr>
            <a:lvl3pPr>
              <a:defRPr sz="1200">
                <a:solidFill>
                  <a:schemeClr val="bg1"/>
                </a:solidFill>
              </a:defRPr>
            </a:lvl3pPr>
            <a:lvl4pPr>
              <a:defRPr sz="1200">
                <a:solidFill>
                  <a:schemeClr val="bg1"/>
                </a:solidFill>
              </a:defRPr>
            </a:lvl4pPr>
            <a:lvl5pPr>
              <a:defRPr sz="1200">
                <a:solidFill>
                  <a:schemeClr val="bg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C7000D-8717-2688-4258-B63D7AE6490E}"/>
              </a:ext>
            </a:extLst>
          </p:cNvPr>
          <p:cNvSpPr>
            <a:spLocks noGrp="1"/>
          </p:cNvSpPr>
          <p:nvPr>
            <p:ph type="body" sz="half" idx="2"/>
          </p:nvPr>
        </p:nvSpPr>
        <p:spPr>
          <a:xfrm>
            <a:off x="457200" y="2692492"/>
            <a:ext cx="5060731" cy="3176496"/>
          </a:xfrm>
          <a:prstGeom prst="rect">
            <a:avLst/>
          </a:prstGeom>
        </p:spPr>
        <p:txBody>
          <a:bodyPr/>
          <a:lstStyle>
            <a:lvl1pPr marL="0" indent="0">
              <a:lnSpc>
                <a:spcPct val="130000"/>
              </a:lnSpc>
              <a:buNone/>
              <a:defRPr sz="14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4C9220-DF83-A952-A0EF-6B25C869BD61}"/>
              </a:ext>
            </a:extLst>
          </p:cNvPr>
          <p:cNvSpPr>
            <a:spLocks noGrp="1"/>
          </p:cNvSpPr>
          <p:nvPr>
            <p:ph type="dt" sz="half" idx="10"/>
          </p:nvPr>
        </p:nvSpPr>
        <p:spPr/>
        <p:txBody>
          <a:bodyPr/>
          <a:lstStyle/>
          <a:p>
            <a:fld id="{C097F44A-F5D4-E043-BFA3-5F08C65C513D}" type="datetimeFigureOut">
              <a:rPr lang="en-US" smtClean="0"/>
              <a:t>5/22/2025</a:t>
            </a:fld>
            <a:endParaRPr lang="en-US"/>
          </a:p>
        </p:txBody>
      </p:sp>
      <p:sp>
        <p:nvSpPr>
          <p:cNvPr id="6" name="Footer Placeholder 5">
            <a:extLst>
              <a:ext uri="{FF2B5EF4-FFF2-40B4-BE49-F238E27FC236}">
                <a16:creationId xmlns:a16="http://schemas.microsoft.com/office/drawing/2014/main" id="{9F6BD213-874F-3FC2-AFF7-0514C5702C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B97368-C2B2-2986-FCB6-E56281527AF4}"/>
              </a:ext>
            </a:extLst>
          </p:cNvPr>
          <p:cNvSpPr>
            <a:spLocks noGrp="1"/>
          </p:cNvSpPr>
          <p:nvPr>
            <p:ph type="sldNum" sz="quarter" idx="12"/>
          </p:nvPr>
        </p:nvSpPr>
        <p:spPr/>
        <p:txBody>
          <a:bodyPr/>
          <a:lstStyle/>
          <a:p>
            <a:r>
              <a:rPr lang="en-US"/>
              <a:t>Page </a:t>
            </a:r>
            <a:fld id="{D2C2EC48-97EF-BC47-AA47-0CB0777BEAC1}" type="slidenum">
              <a:rPr lang="en-US" smtClean="0"/>
              <a:t>‹#›</a:t>
            </a:fld>
            <a:endParaRPr lang="en-US"/>
          </a:p>
        </p:txBody>
      </p:sp>
      <p:sp>
        <p:nvSpPr>
          <p:cNvPr id="10" name="Title 1">
            <a:extLst>
              <a:ext uri="{FF2B5EF4-FFF2-40B4-BE49-F238E27FC236}">
                <a16:creationId xmlns:a16="http://schemas.microsoft.com/office/drawing/2014/main" id="{C66C137A-AEF0-B1F5-44AF-9CE1D5D2A31C}"/>
              </a:ext>
            </a:extLst>
          </p:cNvPr>
          <p:cNvSpPr>
            <a:spLocks noGrp="1"/>
          </p:cNvSpPr>
          <p:nvPr>
            <p:ph type="title"/>
          </p:nvPr>
        </p:nvSpPr>
        <p:spPr>
          <a:xfrm>
            <a:off x="457200" y="958016"/>
            <a:ext cx="5060731" cy="1632783"/>
          </a:xfrm>
        </p:spPr>
        <p:txBody>
          <a:bodyPr anchor="t"/>
          <a:lstStyle>
            <a:lvl1pPr>
              <a:defRPr sz="4400">
                <a:solidFill>
                  <a:schemeClr val="tx1"/>
                </a:solidFill>
              </a:defRPr>
            </a:lvl1pPr>
          </a:lstStyle>
          <a:p>
            <a:r>
              <a:rPr lang="en-US"/>
              <a:t>Click to edit Master title style</a:t>
            </a:r>
          </a:p>
        </p:txBody>
      </p:sp>
      <p:pic>
        <p:nvPicPr>
          <p:cNvPr id="12" name="Graphic 11">
            <a:extLst>
              <a:ext uri="{FF2B5EF4-FFF2-40B4-BE49-F238E27FC236}">
                <a16:creationId xmlns:a16="http://schemas.microsoft.com/office/drawing/2014/main" id="{FD7ED5C9-C5AA-5759-1344-7D88F4A6BE8B}"/>
              </a:ext>
            </a:extLst>
          </p:cNvPr>
          <p:cNvPicPr>
            <a:picLocks noChangeAspect="1"/>
          </p:cNvPicPr>
          <p:nvPr/>
        </p:nvPicPr>
        <p:blipFill>
          <a:blip r:embed="rId2"/>
          <a:srcRect/>
          <a:stretch/>
        </p:blipFill>
        <p:spPr>
          <a:xfrm>
            <a:off x="11045948" y="516955"/>
            <a:ext cx="675600" cy="675600"/>
          </a:xfrm>
          <a:prstGeom prst="rect">
            <a:avLst/>
          </a:prstGeom>
        </p:spPr>
      </p:pic>
      <p:sp>
        <p:nvSpPr>
          <p:cNvPr id="2" name="Text Placeholder 7">
            <a:extLst>
              <a:ext uri="{FF2B5EF4-FFF2-40B4-BE49-F238E27FC236}">
                <a16:creationId xmlns:a16="http://schemas.microsoft.com/office/drawing/2014/main" id="{854C2205-9751-C4A3-CFEA-4D99BD206C87}"/>
              </a:ext>
            </a:extLst>
          </p:cNvPr>
          <p:cNvSpPr>
            <a:spLocks noGrp="1"/>
          </p:cNvSpPr>
          <p:nvPr>
            <p:ph type="body" sz="quarter" idx="13" hasCustomPrompt="1"/>
          </p:nvPr>
        </p:nvSpPr>
        <p:spPr>
          <a:xfrm>
            <a:off x="457200" y="534061"/>
            <a:ext cx="5060731" cy="322262"/>
          </a:xfrm>
          <a:prstGeom prst="rect">
            <a:avLst/>
          </a:prstGeom>
        </p:spPr>
        <p:txBody>
          <a:bodyPr>
            <a:noAutofit/>
          </a:bodyPr>
          <a:lstStyle>
            <a:lvl1pPr marL="0" indent="0">
              <a:buNone/>
              <a:defRPr sz="1400" b="0">
                <a:solidFill>
                  <a:schemeClr val="accent1"/>
                </a:solidFill>
                <a:latin typeface="Instrument Sans SemiBold"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SUBTITLE</a:t>
            </a:r>
          </a:p>
        </p:txBody>
      </p:sp>
    </p:spTree>
    <p:extLst>
      <p:ext uri="{BB962C8B-B14F-4D97-AF65-F5344CB8AC3E}">
        <p14:creationId xmlns:p14="http://schemas.microsoft.com/office/powerpoint/2010/main" val="2876948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3_Title, Text, and Quote">
    <p:spTree>
      <p:nvGrpSpPr>
        <p:cNvPr id="1" name=""/>
        <p:cNvGrpSpPr/>
        <p:nvPr/>
      </p:nvGrpSpPr>
      <p:grpSpPr>
        <a:xfrm>
          <a:off x="0" y="0"/>
          <a:ext cx="0" cy="0"/>
          <a:chOff x="0" y="0"/>
          <a:chExt cx="0" cy="0"/>
        </a:xfrm>
      </p:grpSpPr>
      <p:sp>
        <p:nvSpPr>
          <p:cNvPr id="11" name="Google Shape;59;p13">
            <a:extLst>
              <a:ext uri="{FF2B5EF4-FFF2-40B4-BE49-F238E27FC236}">
                <a16:creationId xmlns:a16="http://schemas.microsoft.com/office/drawing/2014/main" id="{093645D4-F639-5133-7554-F7A830985644}"/>
              </a:ext>
            </a:extLst>
          </p:cNvPr>
          <p:cNvSpPr/>
          <p:nvPr/>
        </p:nvSpPr>
        <p:spPr>
          <a:xfrm>
            <a:off x="5706533" y="-125"/>
            <a:ext cx="6485467" cy="6858125"/>
          </a:xfrm>
          <a:prstGeom prst="rect">
            <a:avLst/>
          </a:pr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Content Placeholder 2">
            <a:extLst>
              <a:ext uri="{FF2B5EF4-FFF2-40B4-BE49-F238E27FC236}">
                <a16:creationId xmlns:a16="http://schemas.microsoft.com/office/drawing/2014/main" id="{76267502-0327-B7D9-0638-DA49C513D7C5}"/>
              </a:ext>
            </a:extLst>
          </p:cNvPr>
          <p:cNvSpPr>
            <a:spLocks noGrp="1"/>
          </p:cNvSpPr>
          <p:nvPr>
            <p:ph idx="1"/>
          </p:nvPr>
        </p:nvSpPr>
        <p:spPr>
          <a:xfrm>
            <a:off x="6096000" y="1493134"/>
            <a:ext cx="5612524" cy="4367916"/>
          </a:xfrm>
          <a:prstGeom prst="rect">
            <a:avLst/>
          </a:prstGeom>
        </p:spPr>
        <p:txBody>
          <a:bodyPr>
            <a:normAutofit/>
          </a:bodyPr>
          <a:lstStyle>
            <a:lvl1pPr>
              <a:defRPr sz="1400">
                <a:solidFill>
                  <a:schemeClr val="bg1"/>
                </a:solidFill>
              </a:defRPr>
            </a:lvl1pPr>
            <a:lvl2pPr>
              <a:defRPr sz="1200">
                <a:solidFill>
                  <a:schemeClr val="bg1"/>
                </a:solidFill>
              </a:defRPr>
            </a:lvl2pPr>
            <a:lvl3pPr>
              <a:defRPr sz="1200">
                <a:solidFill>
                  <a:schemeClr val="bg1"/>
                </a:solidFill>
              </a:defRPr>
            </a:lvl3pPr>
            <a:lvl4pPr>
              <a:defRPr sz="1200">
                <a:solidFill>
                  <a:schemeClr val="bg1"/>
                </a:solidFill>
              </a:defRPr>
            </a:lvl4pPr>
            <a:lvl5pPr>
              <a:defRPr sz="1200">
                <a:solidFill>
                  <a:schemeClr val="bg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C7000D-8717-2688-4258-B63D7AE6490E}"/>
              </a:ext>
            </a:extLst>
          </p:cNvPr>
          <p:cNvSpPr>
            <a:spLocks noGrp="1"/>
          </p:cNvSpPr>
          <p:nvPr>
            <p:ph type="body" sz="half" idx="2"/>
          </p:nvPr>
        </p:nvSpPr>
        <p:spPr>
          <a:xfrm>
            <a:off x="457200" y="2692492"/>
            <a:ext cx="5060731" cy="3176496"/>
          </a:xfrm>
          <a:prstGeom prst="rect">
            <a:avLst/>
          </a:prstGeom>
        </p:spPr>
        <p:txBody>
          <a:bodyPr/>
          <a:lstStyle>
            <a:lvl1pPr marL="0" indent="0">
              <a:lnSpc>
                <a:spcPct val="130000"/>
              </a:lnSpc>
              <a:buNone/>
              <a:defRPr sz="14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4C9220-DF83-A952-A0EF-6B25C869BD61}"/>
              </a:ext>
            </a:extLst>
          </p:cNvPr>
          <p:cNvSpPr>
            <a:spLocks noGrp="1"/>
          </p:cNvSpPr>
          <p:nvPr>
            <p:ph type="dt" sz="half" idx="10"/>
          </p:nvPr>
        </p:nvSpPr>
        <p:spPr/>
        <p:txBody>
          <a:bodyPr/>
          <a:lstStyle/>
          <a:p>
            <a:fld id="{C097F44A-F5D4-E043-BFA3-5F08C65C513D}" type="datetimeFigureOut">
              <a:rPr lang="en-US" smtClean="0"/>
              <a:t>5/22/2025</a:t>
            </a:fld>
            <a:endParaRPr lang="en-US"/>
          </a:p>
        </p:txBody>
      </p:sp>
      <p:sp>
        <p:nvSpPr>
          <p:cNvPr id="6" name="Footer Placeholder 5">
            <a:extLst>
              <a:ext uri="{FF2B5EF4-FFF2-40B4-BE49-F238E27FC236}">
                <a16:creationId xmlns:a16="http://schemas.microsoft.com/office/drawing/2014/main" id="{9F6BD213-874F-3FC2-AFF7-0514C5702C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B97368-C2B2-2986-FCB6-E56281527AF4}"/>
              </a:ext>
            </a:extLst>
          </p:cNvPr>
          <p:cNvSpPr>
            <a:spLocks noGrp="1"/>
          </p:cNvSpPr>
          <p:nvPr>
            <p:ph type="sldNum" sz="quarter" idx="12"/>
          </p:nvPr>
        </p:nvSpPr>
        <p:spPr/>
        <p:txBody>
          <a:bodyPr/>
          <a:lstStyle/>
          <a:p>
            <a:r>
              <a:rPr lang="en-US"/>
              <a:t>Page </a:t>
            </a:r>
            <a:fld id="{D2C2EC48-97EF-BC47-AA47-0CB0777BEAC1}" type="slidenum">
              <a:rPr lang="en-US" smtClean="0"/>
              <a:t>‹#›</a:t>
            </a:fld>
            <a:endParaRPr lang="en-US"/>
          </a:p>
        </p:txBody>
      </p:sp>
      <p:sp>
        <p:nvSpPr>
          <p:cNvPr id="10" name="Title 1">
            <a:extLst>
              <a:ext uri="{FF2B5EF4-FFF2-40B4-BE49-F238E27FC236}">
                <a16:creationId xmlns:a16="http://schemas.microsoft.com/office/drawing/2014/main" id="{C66C137A-AEF0-B1F5-44AF-9CE1D5D2A31C}"/>
              </a:ext>
            </a:extLst>
          </p:cNvPr>
          <p:cNvSpPr>
            <a:spLocks noGrp="1"/>
          </p:cNvSpPr>
          <p:nvPr>
            <p:ph type="title"/>
          </p:nvPr>
        </p:nvSpPr>
        <p:spPr>
          <a:xfrm>
            <a:off x="457200" y="958016"/>
            <a:ext cx="5060731" cy="1632783"/>
          </a:xfrm>
        </p:spPr>
        <p:txBody>
          <a:bodyPr anchor="t"/>
          <a:lstStyle>
            <a:lvl1pPr>
              <a:defRPr sz="4400">
                <a:solidFill>
                  <a:schemeClr val="tx1"/>
                </a:solidFill>
              </a:defRPr>
            </a:lvl1pPr>
          </a:lstStyle>
          <a:p>
            <a:r>
              <a:rPr lang="en-US"/>
              <a:t>Click to edit Master title style</a:t>
            </a:r>
          </a:p>
        </p:txBody>
      </p:sp>
      <p:pic>
        <p:nvPicPr>
          <p:cNvPr id="12" name="Graphic 11">
            <a:extLst>
              <a:ext uri="{FF2B5EF4-FFF2-40B4-BE49-F238E27FC236}">
                <a16:creationId xmlns:a16="http://schemas.microsoft.com/office/drawing/2014/main" id="{FD7ED5C9-C5AA-5759-1344-7D88F4A6BE8B}"/>
              </a:ext>
            </a:extLst>
          </p:cNvPr>
          <p:cNvPicPr>
            <a:picLocks noChangeAspect="1"/>
          </p:cNvPicPr>
          <p:nvPr/>
        </p:nvPicPr>
        <p:blipFill>
          <a:blip r:embed="rId2"/>
          <a:srcRect/>
          <a:stretch/>
        </p:blipFill>
        <p:spPr>
          <a:xfrm>
            <a:off x="11045948" y="516955"/>
            <a:ext cx="675600" cy="675600"/>
          </a:xfrm>
          <a:prstGeom prst="rect">
            <a:avLst/>
          </a:prstGeom>
        </p:spPr>
      </p:pic>
      <p:sp>
        <p:nvSpPr>
          <p:cNvPr id="2" name="Text Placeholder 7">
            <a:extLst>
              <a:ext uri="{FF2B5EF4-FFF2-40B4-BE49-F238E27FC236}">
                <a16:creationId xmlns:a16="http://schemas.microsoft.com/office/drawing/2014/main" id="{854C2205-9751-C4A3-CFEA-4D99BD206C87}"/>
              </a:ext>
            </a:extLst>
          </p:cNvPr>
          <p:cNvSpPr>
            <a:spLocks noGrp="1"/>
          </p:cNvSpPr>
          <p:nvPr>
            <p:ph type="body" sz="quarter" idx="13" hasCustomPrompt="1"/>
          </p:nvPr>
        </p:nvSpPr>
        <p:spPr>
          <a:xfrm>
            <a:off x="457200" y="534061"/>
            <a:ext cx="5060731" cy="322262"/>
          </a:xfrm>
          <a:prstGeom prst="rect">
            <a:avLst/>
          </a:prstGeom>
        </p:spPr>
        <p:txBody>
          <a:bodyPr>
            <a:noAutofit/>
          </a:bodyPr>
          <a:lstStyle>
            <a:lvl1pPr marL="0" indent="0">
              <a:buNone/>
              <a:defRPr sz="1400" b="0">
                <a:solidFill>
                  <a:schemeClr val="accent1"/>
                </a:solidFill>
                <a:latin typeface="Instrument Sans SemiBold"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SUBTITLE</a:t>
            </a:r>
          </a:p>
        </p:txBody>
      </p:sp>
    </p:spTree>
    <p:extLst>
      <p:ext uri="{BB962C8B-B14F-4D97-AF65-F5344CB8AC3E}">
        <p14:creationId xmlns:p14="http://schemas.microsoft.com/office/powerpoint/2010/main" val="3208004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Logo Slide - Light">
    <p:bg>
      <p:bgRef idx="1001">
        <a:schemeClr val="bg1"/>
      </p:bgRef>
    </p:bg>
    <p:spTree>
      <p:nvGrpSpPr>
        <p:cNvPr id="1" name=""/>
        <p:cNvGrpSpPr/>
        <p:nvPr/>
      </p:nvGrpSpPr>
      <p:grpSpPr>
        <a:xfrm>
          <a:off x="0" y="0"/>
          <a:ext cx="0" cy="0"/>
          <a:chOff x="0" y="0"/>
          <a:chExt cx="0" cy="0"/>
        </a:xfrm>
      </p:grpSpPr>
      <p:pic>
        <p:nvPicPr>
          <p:cNvPr id="3" name="Picture 2" descr="A purple and black logo&#10;&#10;Description automatically generated">
            <a:extLst>
              <a:ext uri="{FF2B5EF4-FFF2-40B4-BE49-F238E27FC236}">
                <a16:creationId xmlns:a16="http://schemas.microsoft.com/office/drawing/2014/main" id="{424F405F-6D39-60D2-8FAC-297E3F6E09D7}"/>
              </a:ext>
            </a:extLst>
          </p:cNvPr>
          <p:cNvPicPr>
            <a:picLocks noChangeAspect="1"/>
          </p:cNvPicPr>
          <p:nvPr/>
        </p:nvPicPr>
        <p:blipFill>
          <a:blip r:embed="rId2"/>
          <a:stretch>
            <a:fillRect/>
          </a:stretch>
        </p:blipFill>
        <p:spPr>
          <a:xfrm>
            <a:off x="3289810" y="2364075"/>
            <a:ext cx="5294905" cy="2129849"/>
          </a:xfrm>
          <a:prstGeom prst="rect">
            <a:avLst/>
          </a:prstGeom>
        </p:spPr>
      </p:pic>
    </p:spTree>
    <p:extLst>
      <p:ext uri="{BB962C8B-B14F-4D97-AF65-F5344CB8AC3E}">
        <p14:creationId xmlns:p14="http://schemas.microsoft.com/office/powerpoint/2010/main" val="3797397540"/>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Large Text">
    <p:bg>
      <p:bgRef idx="1001">
        <a:schemeClr val="bg2"/>
      </p:bgRef>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997A503-A6A6-1E2E-B9A6-B34753048424}"/>
              </a:ext>
            </a:extLst>
          </p:cNvPr>
          <p:cNvSpPr>
            <a:spLocks noGrp="1"/>
          </p:cNvSpPr>
          <p:nvPr>
            <p:ph type="body" sz="quarter" idx="10"/>
          </p:nvPr>
        </p:nvSpPr>
        <p:spPr>
          <a:xfrm>
            <a:off x="444418" y="465503"/>
            <a:ext cx="10368362" cy="6078343"/>
          </a:xfrm>
        </p:spPr>
        <p:txBody>
          <a:bodyPr/>
          <a:lstStyle>
            <a:lvl1pPr marL="0" indent="0">
              <a:lnSpc>
                <a:spcPct val="110000"/>
              </a:lnSpc>
              <a:buNone/>
              <a:defRPr sz="4800" b="0" i="0" spc="-40" baseline="0">
                <a:latin typeface="Petrona" pitchFamily="2" charset="77"/>
              </a:defRPr>
            </a:lvl1pPr>
          </a:lstStyle>
          <a:p>
            <a:pPr lvl="0"/>
            <a:r>
              <a:rPr lang="en-US"/>
              <a:t>Click to edit Master text styles</a:t>
            </a:r>
          </a:p>
        </p:txBody>
      </p:sp>
      <p:pic>
        <p:nvPicPr>
          <p:cNvPr id="5" name="Graphic 4">
            <a:extLst>
              <a:ext uri="{FF2B5EF4-FFF2-40B4-BE49-F238E27FC236}">
                <a16:creationId xmlns:a16="http://schemas.microsoft.com/office/drawing/2014/main" id="{28E1CD55-9D7E-B0E7-0D6D-F2E5A04F197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045948" y="5848820"/>
            <a:ext cx="675600" cy="695026"/>
          </a:xfrm>
          <a:prstGeom prst="rect">
            <a:avLst/>
          </a:prstGeom>
        </p:spPr>
      </p:pic>
    </p:spTree>
    <p:extLst>
      <p:ext uri="{BB962C8B-B14F-4D97-AF65-F5344CB8AC3E}">
        <p14:creationId xmlns:p14="http://schemas.microsoft.com/office/powerpoint/2010/main" val="2353520838"/>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Quote Attribution">
    <p:bg>
      <p:bgPr>
        <a:solidFill>
          <a:schemeClr val="accent5"/>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997A503-A6A6-1E2E-B9A6-B34753048424}"/>
              </a:ext>
            </a:extLst>
          </p:cNvPr>
          <p:cNvSpPr>
            <a:spLocks noGrp="1"/>
          </p:cNvSpPr>
          <p:nvPr>
            <p:ph type="body" sz="quarter" idx="10"/>
          </p:nvPr>
        </p:nvSpPr>
        <p:spPr>
          <a:xfrm>
            <a:off x="444418" y="465503"/>
            <a:ext cx="10368362" cy="5056523"/>
          </a:xfrm>
        </p:spPr>
        <p:txBody>
          <a:bodyPr/>
          <a:lstStyle>
            <a:lvl1pPr marL="0" indent="0">
              <a:lnSpc>
                <a:spcPct val="110000"/>
              </a:lnSpc>
              <a:buNone/>
              <a:defRPr sz="4800" b="0" i="0" spc="-40" baseline="0">
                <a:solidFill>
                  <a:schemeClr val="accent1"/>
                </a:solidFill>
                <a:latin typeface="Petrona" pitchFamily="2" charset="77"/>
              </a:defRPr>
            </a:lvl1pPr>
          </a:lstStyle>
          <a:p>
            <a:pPr lvl="0"/>
            <a:r>
              <a:rPr lang="en-US"/>
              <a:t>Click to edit Master text styles</a:t>
            </a:r>
          </a:p>
        </p:txBody>
      </p:sp>
      <p:pic>
        <p:nvPicPr>
          <p:cNvPr id="5" name="Graphic 4">
            <a:extLst>
              <a:ext uri="{FF2B5EF4-FFF2-40B4-BE49-F238E27FC236}">
                <a16:creationId xmlns:a16="http://schemas.microsoft.com/office/drawing/2014/main" id="{28E1CD55-9D7E-B0E7-0D6D-F2E5A04F197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045948" y="5848820"/>
            <a:ext cx="675600" cy="695026"/>
          </a:xfrm>
          <a:prstGeom prst="rect">
            <a:avLst/>
          </a:prstGeom>
        </p:spPr>
      </p:pic>
      <p:sp>
        <p:nvSpPr>
          <p:cNvPr id="2" name="Text Placeholder 7">
            <a:extLst>
              <a:ext uri="{FF2B5EF4-FFF2-40B4-BE49-F238E27FC236}">
                <a16:creationId xmlns:a16="http://schemas.microsoft.com/office/drawing/2014/main" id="{68F556A9-D2D7-F852-8CE9-7266B7B2B77F}"/>
              </a:ext>
            </a:extLst>
          </p:cNvPr>
          <p:cNvSpPr>
            <a:spLocks noGrp="1"/>
          </p:cNvSpPr>
          <p:nvPr>
            <p:ph type="body" sz="quarter" idx="13" hasCustomPrompt="1"/>
          </p:nvPr>
        </p:nvSpPr>
        <p:spPr>
          <a:xfrm>
            <a:off x="457199" y="5805184"/>
            <a:ext cx="6486211" cy="322262"/>
          </a:xfrm>
          <a:prstGeom prst="rect">
            <a:avLst/>
          </a:prstGeom>
        </p:spPr>
        <p:txBody>
          <a:bodyPr>
            <a:noAutofit/>
          </a:bodyPr>
          <a:lstStyle>
            <a:lvl1pPr marL="0" indent="0">
              <a:buNone/>
              <a:defRPr sz="1300" b="0" spc="50" baseline="0">
                <a:solidFill>
                  <a:schemeClr val="bg1"/>
                </a:solidFill>
                <a:latin typeface="Instrument Sans SemiBold"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SUBTITLE</a:t>
            </a:r>
          </a:p>
        </p:txBody>
      </p:sp>
    </p:spTree>
    <p:extLst>
      <p:ext uri="{BB962C8B-B14F-4D97-AF65-F5344CB8AC3E}">
        <p14:creationId xmlns:p14="http://schemas.microsoft.com/office/powerpoint/2010/main" val="2788165496"/>
      </p:ext>
    </p:extLst>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ontact / End Slide">
    <p:bg>
      <p:bgRef idx="1001">
        <a:schemeClr val="bg1"/>
      </p:bgRef>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C288441-4578-1ED4-90CD-4AD953DA5365}"/>
              </a:ext>
            </a:extLst>
          </p:cNvPr>
          <p:cNvSpPr>
            <a:spLocks noGrp="1"/>
          </p:cNvSpPr>
          <p:nvPr>
            <p:ph type="title"/>
          </p:nvPr>
        </p:nvSpPr>
        <p:spPr>
          <a:xfrm>
            <a:off x="457200" y="487124"/>
            <a:ext cx="11251324" cy="1067484"/>
          </a:xfrm>
        </p:spPr>
        <p:txBody>
          <a:bodyPr anchor="t">
            <a:noAutofit/>
          </a:bodyPr>
          <a:lstStyle>
            <a:lvl1pPr>
              <a:defRPr sz="6600">
                <a:solidFill>
                  <a:schemeClr val="tx1"/>
                </a:solidFill>
              </a:defRPr>
            </a:lvl1pPr>
          </a:lstStyle>
          <a:p>
            <a:r>
              <a:rPr lang="en-US"/>
              <a:t>Click to edit Master title style</a:t>
            </a:r>
          </a:p>
        </p:txBody>
      </p:sp>
      <p:sp>
        <p:nvSpPr>
          <p:cNvPr id="6" name="Text Placeholder 11">
            <a:extLst>
              <a:ext uri="{FF2B5EF4-FFF2-40B4-BE49-F238E27FC236}">
                <a16:creationId xmlns:a16="http://schemas.microsoft.com/office/drawing/2014/main" id="{FAFB0555-032A-63A2-C085-F5C109ACA493}"/>
              </a:ext>
            </a:extLst>
          </p:cNvPr>
          <p:cNvSpPr>
            <a:spLocks noGrp="1"/>
          </p:cNvSpPr>
          <p:nvPr>
            <p:ph type="body" sz="quarter" idx="14"/>
          </p:nvPr>
        </p:nvSpPr>
        <p:spPr>
          <a:xfrm>
            <a:off x="457200" y="1697522"/>
            <a:ext cx="5467739" cy="1923738"/>
          </a:xfrm>
          <a:prstGeom prst="rect">
            <a:avLst/>
          </a:prstGeom>
        </p:spPr>
        <p:txBody>
          <a:bodyPr/>
          <a:lstStyle>
            <a:lvl1pPr>
              <a:defRPr sz="14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Graphic 3">
            <a:extLst>
              <a:ext uri="{FF2B5EF4-FFF2-40B4-BE49-F238E27FC236}">
                <a16:creationId xmlns:a16="http://schemas.microsoft.com/office/drawing/2014/main" id="{F1167BA5-3518-0EA6-A264-ECFFE8BAC0E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641711" y="5655413"/>
            <a:ext cx="2209627" cy="888264"/>
          </a:xfrm>
          <a:prstGeom prst="rect">
            <a:avLst/>
          </a:prstGeom>
        </p:spPr>
      </p:pic>
    </p:spTree>
    <p:extLst>
      <p:ext uri="{BB962C8B-B14F-4D97-AF65-F5344CB8AC3E}">
        <p14:creationId xmlns:p14="http://schemas.microsoft.com/office/powerpoint/2010/main" val="350327423"/>
      </p:ext>
    </p:extLst>
  </p:cSld>
  <p:clrMapOvr>
    <a:overrideClrMapping bg1="dk1" tx1="lt1" bg2="dk2" tx2="lt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5_Title, Text, &amp; Quote_Peri_NoSub">
    <p:spTree>
      <p:nvGrpSpPr>
        <p:cNvPr id="1" name=""/>
        <p:cNvGrpSpPr/>
        <p:nvPr/>
      </p:nvGrpSpPr>
      <p:grpSpPr>
        <a:xfrm>
          <a:off x="0" y="0"/>
          <a:ext cx="0" cy="0"/>
          <a:chOff x="0" y="0"/>
          <a:chExt cx="0" cy="0"/>
        </a:xfrm>
      </p:grpSpPr>
      <p:sp>
        <p:nvSpPr>
          <p:cNvPr id="11" name="Google Shape;59;p13">
            <a:extLst>
              <a:ext uri="{FF2B5EF4-FFF2-40B4-BE49-F238E27FC236}">
                <a16:creationId xmlns:a16="http://schemas.microsoft.com/office/drawing/2014/main" id="{093645D4-F639-5133-7554-F7A830985644}"/>
              </a:ext>
            </a:extLst>
          </p:cNvPr>
          <p:cNvSpPr/>
          <p:nvPr userDrawn="1"/>
        </p:nvSpPr>
        <p:spPr>
          <a:xfrm>
            <a:off x="5706533" y="-126"/>
            <a:ext cx="6485467" cy="6858125"/>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Content Placeholder 2">
            <a:extLst>
              <a:ext uri="{FF2B5EF4-FFF2-40B4-BE49-F238E27FC236}">
                <a16:creationId xmlns:a16="http://schemas.microsoft.com/office/drawing/2014/main" id="{76267502-0327-B7D9-0638-DA49C513D7C5}"/>
              </a:ext>
            </a:extLst>
          </p:cNvPr>
          <p:cNvSpPr>
            <a:spLocks noGrp="1"/>
          </p:cNvSpPr>
          <p:nvPr>
            <p:ph idx="1"/>
          </p:nvPr>
        </p:nvSpPr>
        <p:spPr>
          <a:xfrm>
            <a:off x="6096000" y="1493134"/>
            <a:ext cx="5612524" cy="4367916"/>
          </a:xfrm>
          <a:prstGeom prst="rect">
            <a:avLst/>
          </a:prstGeom>
        </p:spPr>
        <p:txBody>
          <a:bodyPr>
            <a:normAutofit/>
          </a:bodyPr>
          <a:lstStyle>
            <a:lvl1pPr>
              <a:defRPr sz="1400">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C7000D-8717-2688-4258-B63D7AE6490E}"/>
              </a:ext>
            </a:extLst>
          </p:cNvPr>
          <p:cNvSpPr>
            <a:spLocks noGrp="1"/>
          </p:cNvSpPr>
          <p:nvPr>
            <p:ph type="body" sz="half" idx="2"/>
          </p:nvPr>
        </p:nvSpPr>
        <p:spPr>
          <a:xfrm>
            <a:off x="457200" y="2281382"/>
            <a:ext cx="5060731" cy="3587606"/>
          </a:xfrm>
          <a:prstGeom prst="rect">
            <a:avLst/>
          </a:prstGeom>
        </p:spPr>
        <p:txBody>
          <a:bodyPr/>
          <a:lstStyle>
            <a:lvl1pPr marL="0" indent="0">
              <a:lnSpc>
                <a:spcPct val="130000"/>
              </a:lnSpc>
              <a:buNone/>
              <a:defRPr sz="14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4C9220-DF83-A952-A0EF-6B25C869BD61}"/>
              </a:ext>
            </a:extLst>
          </p:cNvPr>
          <p:cNvSpPr>
            <a:spLocks noGrp="1"/>
          </p:cNvSpPr>
          <p:nvPr>
            <p:ph type="dt" sz="half" idx="10"/>
          </p:nvPr>
        </p:nvSpPr>
        <p:spPr/>
        <p:txBody>
          <a:bodyPr/>
          <a:lstStyle/>
          <a:p>
            <a:fld id="{C097F44A-F5D4-E043-BFA3-5F08C65C513D}" type="datetimeFigureOut">
              <a:rPr lang="en-US" smtClean="0"/>
              <a:t>5/22/2025</a:t>
            </a:fld>
            <a:endParaRPr lang="en-US"/>
          </a:p>
        </p:txBody>
      </p:sp>
      <p:sp>
        <p:nvSpPr>
          <p:cNvPr id="6" name="Footer Placeholder 5">
            <a:extLst>
              <a:ext uri="{FF2B5EF4-FFF2-40B4-BE49-F238E27FC236}">
                <a16:creationId xmlns:a16="http://schemas.microsoft.com/office/drawing/2014/main" id="{9F6BD213-874F-3FC2-AFF7-0514C5702C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B97368-C2B2-2986-FCB6-E56281527AF4}"/>
              </a:ext>
            </a:extLst>
          </p:cNvPr>
          <p:cNvSpPr>
            <a:spLocks noGrp="1"/>
          </p:cNvSpPr>
          <p:nvPr>
            <p:ph type="sldNum" sz="quarter" idx="12"/>
          </p:nvPr>
        </p:nvSpPr>
        <p:spPr/>
        <p:txBody>
          <a:bodyPr/>
          <a:lstStyle/>
          <a:p>
            <a:r>
              <a:rPr lang="en-US"/>
              <a:t>Page </a:t>
            </a:r>
            <a:fld id="{D2C2EC48-97EF-BC47-AA47-0CB0777BEAC1}" type="slidenum">
              <a:rPr lang="en-US" smtClean="0"/>
              <a:t>‹#›</a:t>
            </a:fld>
            <a:endParaRPr lang="en-US"/>
          </a:p>
        </p:txBody>
      </p:sp>
      <p:sp>
        <p:nvSpPr>
          <p:cNvPr id="10" name="Title 1">
            <a:extLst>
              <a:ext uri="{FF2B5EF4-FFF2-40B4-BE49-F238E27FC236}">
                <a16:creationId xmlns:a16="http://schemas.microsoft.com/office/drawing/2014/main" id="{C66C137A-AEF0-B1F5-44AF-9CE1D5D2A31C}"/>
              </a:ext>
            </a:extLst>
          </p:cNvPr>
          <p:cNvSpPr>
            <a:spLocks noGrp="1"/>
          </p:cNvSpPr>
          <p:nvPr>
            <p:ph type="title"/>
          </p:nvPr>
        </p:nvSpPr>
        <p:spPr>
          <a:xfrm>
            <a:off x="457200" y="534061"/>
            <a:ext cx="5060731" cy="1632783"/>
          </a:xfrm>
        </p:spPr>
        <p:txBody>
          <a:bodyPr anchor="t"/>
          <a:lstStyle>
            <a:lvl1pPr>
              <a:defRPr sz="4400">
                <a:solidFill>
                  <a:schemeClr val="tx1"/>
                </a:solidFill>
              </a:defRPr>
            </a:lvl1pPr>
          </a:lstStyle>
          <a:p>
            <a:r>
              <a:rPr lang="en-US"/>
              <a:t>Click to edit Master title style</a:t>
            </a:r>
          </a:p>
        </p:txBody>
      </p:sp>
      <p:pic>
        <p:nvPicPr>
          <p:cNvPr id="12" name="Graphic 11">
            <a:extLst>
              <a:ext uri="{FF2B5EF4-FFF2-40B4-BE49-F238E27FC236}">
                <a16:creationId xmlns:a16="http://schemas.microsoft.com/office/drawing/2014/main" id="{FD7ED5C9-C5AA-5759-1344-7D88F4A6BE8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045948" y="507242"/>
            <a:ext cx="675600" cy="695026"/>
          </a:xfrm>
          <a:prstGeom prst="rect">
            <a:avLst/>
          </a:prstGeom>
        </p:spPr>
      </p:pic>
    </p:spTree>
    <p:extLst>
      <p:ext uri="{BB962C8B-B14F-4D97-AF65-F5344CB8AC3E}">
        <p14:creationId xmlns:p14="http://schemas.microsoft.com/office/powerpoint/2010/main" val="862693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Logo Slide - Pear Pale">
    <p:bg>
      <p:bgPr>
        <a:solidFill>
          <a:schemeClr val="accent6"/>
        </a:solidFill>
        <a:effectLst/>
      </p:bgPr>
    </p:bg>
    <p:spTree>
      <p:nvGrpSpPr>
        <p:cNvPr id="1" name=""/>
        <p:cNvGrpSpPr/>
        <p:nvPr/>
      </p:nvGrpSpPr>
      <p:grpSpPr>
        <a:xfrm>
          <a:off x="0" y="0"/>
          <a:ext cx="0" cy="0"/>
          <a:chOff x="0" y="0"/>
          <a:chExt cx="0" cy="0"/>
        </a:xfrm>
      </p:grpSpPr>
      <p:pic>
        <p:nvPicPr>
          <p:cNvPr id="2" name="Picture 1" descr="A purple and black logo&#10;&#10;Description automatically generated">
            <a:extLst>
              <a:ext uri="{FF2B5EF4-FFF2-40B4-BE49-F238E27FC236}">
                <a16:creationId xmlns:a16="http://schemas.microsoft.com/office/drawing/2014/main" id="{AEC4D129-365D-77DB-F722-401F67387428}"/>
              </a:ext>
            </a:extLst>
          </p:cNvPr>
          <p:cNvPicPr>
            <a:picLocks noChangeAspect="1"/>
          </p:cNvPicPr>
          <p:nvPr/>
        </p:nvPicPr>
        <p:blipFill>
          <a:blip r:embed="rId2"/>
          <a:stretch>
            <a:fillRect/>
          </a:stretch>
        </p:blipFill>
        <p:spPr>
          <a:xfrm>
            <a:off x="3289810" y="2364075"/>
            <a:ext cx="5294905" cy="2129849"/>
          </a:xfrm>
          <a:prstGeom prst="rect">
            <a:avLst/>
          </a:prstGeom>
        </p:spPr>
      </p:pic>
    </p:spTree>
    <p:extLst>
      <p:ext uri="{BB962C8B-B14F-4D97-AF65-F5344CB8AC3E}">
        <p14:creationId xmlns:p14="http://schemas.microsoft.com/office/powerpoint/2010/main" val="425811676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le Slide - 01">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551A5-300A-33D2-629F-F06E41989F92}"/>
              </a:ext>
            </a:extLst>
          </p:cNvPr>
          <p:cNvSpPr>
            <a:spLocks noGrp="1"/>
          </p:cNvSpPr>
          <p:nvPr>
            <p:ph type="title"/>
          </p:nvPr>
        </p:nvSpPr>
        <p:spPr>
          <a:xfrm>
            <a:off x="457200" y="942483"/>
            <a:ext cx="8153400" cy="2852737"/>
          </a:xfrm>
        </p:spPr>
        <p:txBody>
          <a:bodyPr anchor="b"/>
          <a:lstStyle>
            <a:lvl1pPr>
              <a:defRPr sz="6000">
                <a:solidFill>
                  <a:schemeClr val="tx1"/>
                </a:solidFill>
              </a:defRPr>
            </a:lvl1pPr>
          </a:lstStyle>
          <a:p>
            <a:r>
              <a:rPr lang="en-US"/>
              <a:t>Click to edit Master title style</a:t>
            </a:r>
          </a:p>
        </p:txBody>
      </p:sp>
      <p:sp>
        <p:nvSpPr>
          <p:cNvPr id="3" name="Text Placeholder 2">
            <a:extLst>
              <a:ext uri="{FF2B5EF4-FFF2-40B4-BE49-F238E27FC236}">
                <a16:creationId xmlns:a16="http://schemas.microsoft.com/office/drawing/2014/main" id="{351F4356-42ED-2BD5-96B2-5BD044B8DFAC}"/>
              </a:ext>
            </a:extLst>
          </p:cNvPr>
          <p:cNvSpPr>
            <a:spLocks noGrp="1"/>
          </p:cNvSpPr>
          <p:nvPr>
            <p:ph type="body" idx="1"/>
          </p:nvPr>
        </p:nvSpPr>
        <p:spPr>
          <a:xfrm>
            <a:off x="457200" y="3822208"/>
            <a:ext cx="81534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10" name="Graphic 9">
            <a:extLst>
              <a:ext uri="{FF2B5EF4-FFF2-40B4-BE49-F238E27FC236}">
                <a16:creationId xmlns:a16="http://schemas.microsoft.com/office/drawing/2014/main" id="{7D17B0AF-4AA9-C356-0C09-6B01DCA2C76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641711" y="5655413"/>
            <a:ext cx="2209627" cy="888264"/>
          </a:xfrm>
          <a:prstGeom prst="rect">
            <a:avLst/>
          </a:prstGeom>
        </p:spPr>
      </p:pic>
    </p:spTree>
    <p:extLst>
      <p:ext uri="{BB962C8B-B14F-4D97-AF65-F5344CB8AC3E}">
        <p14:creationId xmlns:p14="http://schemas.microsoft.com/office/powerpoint/2010/main" val="2621028848"/>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Slide - 02">
    <p:bg>
      <p:bgRef idx="1001">
        <a:schemeClr val="bg2"/>
      </p:bgRef>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31F38921-6DDB-FD2A-9901-6F8CE16952E1}"/>
              </a:ext>
            </a:extLst>
          </p:cNvPr>
          <p:cNvSpPr>
            <a:spLocks noGrp="1"/>
          </p:cNvSpPr>
          <p:nvPr>
            <p:ph type="title"/>
          </p:nvPr>
        </p:nvSpPr>
        <p:spPr>
          <a:xfrm>
            <a:off x="457200" y="942483"/>
            <a:ext cx="8153400" cy="2852737"/>
          </a:xfrm>
        </p:spPr>
        <p:txBody>
          <a:bodyPr anchor="b"/>
          <a:lstStyle>
            <a:lvl1pPr>
              <a:defRPr sz="6000">
                <a:solidFill>
                  <a:schemeClr val="tx1"/>
                </a:solidFill>
              </a:defRPr>
            </a:lvl1pPr>
          </a:lstStyle>
          <a:p>
            <a:r>
              <a:rPr lang="en-US"/>
              <a:t>Click to edit Master title style</a:t>
            </a:r>
          </a:p>
        </p:txBody>
      </p:sp>
      <p:pic>
        <p:nvPicPr>
          <p:cNvPr id="12" name="Graphic 11">
            <a:extLst>
              <a:ext uri="{FF2B5EF4-FFF2-40B4-BE49-F238E27FC236}">
                <a16:creationId xmlns:a16="http://schemas.microsoft.com/office/drawing/2014/main" id="{40127596-1890-7980-4EFD-6341B3F267C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950144" y="2807981"/>
            <a:ext cx="6075858" cy="6250563"/>
          </a:xfrm>
          <a:prstGeom prst="rect">
            <a:avLst/>
          </a:prstGeom>
        </p:spPr>
      </p:pic>
      <p:pic>
        <p:nvPicPr>
          <p:cNvPr id="14" name="Graphic 13">
            <a:extLst>
              <a:ext uri="{FF2B5EF4-FFF2-40B4-BE49-F238E27FC236}">
                <a16:creationId xmlns:a16="http://schemas.microsoft.com/office/drawing/2014/main" id="{9730BC5F-0112-E1CB-D289-D19E5C6536D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91925" y="5604160"/>
            <a:ext cx="1707266" cy="840083"/>
          </a:xfrm>
          <a:prstGeom prst="rect">
            <a:avLst/>
          </a:prstGeom>
        </p:spPr>
      </p:pic>
      <p:sp>
        <p:nvSpPr>
          <p:cNvPr id="15" name="Text Placeholder 2">
            <a:extLst>
              <a:ext uri="{FF2B5EF4-FFF2-40B4-BE49-F238E27FC236}">
                <a16:creationId xmlns:a16="http://schemas.microsoft.com/office/drawing/2014/main" id="{8E89D506-1036-C3EB-B068-B2565C8856B2}"/>
              </a:ext>
            </a:extLst>
          </p:cNvPr>
          <p:cNvSpPr>
            <a:spLocks noGrp="1"/>
          </p:cNvSpPr>
          <p:nvPr>
            <p:ph type="body" idx="1"/>
          </p:nvPr>
        </p:nvSpPr>
        <p:spPr>
          <a:xfrm>
            <a:off x="457200" y="3822208"/>
            <a:ext cx="81534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127169760"/>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Title Slide - 03">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551A5-300A-33D2-629F-F06E41989F92}"/>
              </a:ext>
            </a:extLst>
          </p:cNvPr>
          <p:cNvSpPr>
            <a:spLocks noGrp="1"/>
          </p:cNvSpPr>
          <p:nvPr>
            <p:ph type="title"/>
          </p:nvPr>
        </p:nvSpPr>
        <p:spPr>
          <a:xfrm>
            <a:off x="457200" y="942483"/>
            <a:ext cx="8153400" cy="2852737"/>
          </a:xfrm>
        </p:spPr>
        <p:txBody>
          <a:bodyPr anchor="b"/>
          <a:lstStyle>
            <a:lvl1pPr>
              <a:defRPr sz="6000">
                <a:solidFill>
                  <a:schemeClr val="tx1"/>
                </a:solidFill>
              </a:defRPr>
            </a:lvl1pPr>
          </a:lstStyle>
          <a:p>
            <a:r>
              <a:rPr lang="en-US"/>
              <a:t>Click to edit Master title style</a:t>
            </a:r>
          </a:p>
        </p:txBody>
      </p:sp>
      <p:sp>
        <p:nvSpPr>
          <p:cNvPr id="3" name="Text Placeholder 2">
            <a:extLst>
              <a:ext uri="{FF2B5EF4-FFF2-40B4-BE49-F238E27FC236}">
                <a16:creationId xmlns:a16="http://schemas.microsoft.com/office/drawing/2014/main" id="{351F4356-42ED-2BD5-96B2-5BD044B8DFAC}"/>
              </a:ext>
            </a:extLst>
          </p:cNvPr>
          <p:cNvSpPr>
            <a:spLocks noGrp="1"/>
          </p:cNvSpPr>
          <p:nvPr>
            <p:ph type="body" idx="1"/>
          </p:nvPr>
        </p:nvSpPr>
        <p:spPr>
          <a:xfrm>
            <a:off x="457200" y="3822208"/>
            <a:ext cx="81534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7" name="Picture 6" descr="A purple and black logo&#10;&#10;Description automatically generated">
            <a:extLst>
              <a:ext uri="{FF2B5EF4-FFF2-40B4-BE49-F238E27FC236}">
                <a16:creationId xmlns:a16="http://schemas.microsoft.com/office/drawing/2014/main" id="{D63C1D0D-9C6B-A5A1-4DB8-E075A2D5D140}"/>
              </a:ext>
            </a:extLst>
          </p:cNvPr>
          <p:cNvPicPr>
            <a:picLocks noChangeAspect="1"/>
          </p:cNvPicPr>
          <p:nvPr/>
        </p:nvPicPr>
        <p:blipFill>
          <a:blip r:embed="rId2"/>
          <a:stretch>
            <a:fillRect/>
          </a:stretch>
        </p:blipFill>
        <p:spPr>
          <a:xfrm>
            <a:off x="9641712" y="5654576"/>
            <a:ext cx="2208266" cy="888264"/>
          </a:xfrm>
          <a:prstGeom prst="rect">
            <a:avLst/>
          </a:prstGeom>
        </p:spPr>
      </p:pic>
    </p:spTree>
    <p:extLst>
      <p:ext uri="{BB962C8B-B14F-4D97-AF65-F5344CB8AC3E}">
        <p14:creationId xmlns:p14="http://schemas.microsoft.com/office/powerpoint/2010/main" val="4287018602"/>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ection Divider - Pear Pale">
    <p:bg>
      <p:bgPr>
        <a:solidFill>
          <a:schemeClr val="accent3"/>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31F38921-6DDB-FD2A-9901-6F8CE16952E1}"/>
              </a:ext>
            </a:extLst>
          </p:cNvPr>
          <p:cNvSpPr>
            <a:spLocks noGrp="1"/>
          </p:cNvSpPr>
          <p:nvPr>
            <p:ph type="title"/>
          </p:nvPr>
        </p:nvSpPr>
        <p:spPr>
          <a:xfrm>
            <a:off x="457200" y="3599136"/>
            <a:ext cx="8500188" cy="2852737"/>
          </a:xfrm>
        </p:spPr>
        <p:txBody>
          <a:bodyPr anchor="t"/>
          <a:lstStyle>
            <a:lvl1pPr>
              <a:defRPr sz="5400">
                <a:solidFill>
                  <a:schemeClr val="tx1"/>
                </a:solidFill>
              </a:defRPr>
            </a:lvl1pPr>
          </a:lstStyle>
          <a:p>
            <a:r>
              <a:rPr lang="en-US"/>
              <a:t>Click to edit Master title style</a:t>
            </a:r>
          </a:p>
        </p:txBody>
      </p:sp>
      <p:pic>
        <p:nvPicPr>
          <p:cNvPr id="2" name="Graphic 1">
            <a:extLst>
              <a:ext uri="{FF2B5EF4-FFF2-40B4-BE49-F238E27FC236}">
                <a16:creationId xmlns:a16="http://schemas.microsoft.com/office/drawing/2014/main" id="{5255BB4E-C473-1B0B-2635-4DBC0DB1A72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045948" y="507242"/>
            <a:ext cx="675600" cy="695026"/>
          </a:xfrm>
          <a:prstGeom prst="rect">
            <a:avLst/>
          </a:prstGeom>
        </p:spPr>
      </p:pic>
      <p:sp>
        <p:nvSpPr>
          <p:cNvPr id="3" name="Text Placeholder 7">
            <a:extLst>
              <a:ext uri="{FF2B5EF4-FFF2-40B4-BE49-F238E27FC236}">
                <a16:creationId xmlns:a16="http://schemas.microsoft.com/office/drawing/2014/main" id="{91A8DDAB-8DDC-9186-C48C-5D63D98B36EE}"/>
              </a:ext>
            </a:extLst>
          </p:cNvPr>
          <p:cNvSpPr>
            <a:spLocks noGrp="1"/>
          </p:cNvSpPr>
          <p:nvPr>
            <p:ph type="body" sz="quarter" idx="13" hasCustomPrompt="1"/>
          </p:nvPr>
        </p:nvSpPr>
        <p:spPr>
          <a:xfrm>
            <a:off x="457200" y="3237369"/>
            <a:ext cx="5060731" cy="322262"/>
          </a:xfrm>
          <a:prstGeom prst="rect">
            <a:avLst/>
          </a:prstGeom>
        </p:spPr>
        <p:txBody>
          <a:bodyPr>
            <a:noAutofit/>
          </a:bodyPr>
          <a:lstStyle>
            <a:lvl1pPr marL="0" indent="0">
              <a:buNone/>
              <a:defRPr sz="1400" b="0" spc="50" baseline="0">
                <a:solidFill>
                  <a:schemeClr val="accent1"/>
                </a:solidFill>
                <a:latin typeface="Instrument Sans SemiBold"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SUBTITLE</a:t>
            </a:r>
          </a:p>
        </p:txBody>
      </p:sp>
    </p:spTree>
    <p:extLst>
      <p:ext uri="{BB962C8B-B14F-4D97-AF65-F5344CB8AC3E}">
        <p14:creationId xmlns:p14="http://schemas.microsoft.com/office/powerpoint/2010/main" val="4110729926"/>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ection Divider - Periwinkle">
    <p:bg>
      <p:bgPr>
        <a:solidFill>
          <a:schemeClr val="accent5"/>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31F38921-6DDB-FD2A-9901-6F8CE16952E1}"/>
              </a:ext>
            </a:extLst>
          </p:cNvPr>
          <p:cNvSpPr>
            <a:spLocks noGrp="1"/>
          </p:cNvSpPr>
          <p:nvPr>
            <p:ph type="title"/>
          </p:nvPr>
        </p:nvSpPr>
        <p:spPr>
          <a:xfrm>
            <a:off x="457200" y="3599136"/>
            <a:ext cx="8500188" cy="2852737"/>
          </a:xfrm>
        </p:spPr>
        <p:txBody>
          <a:bodyPr anchor="t"/>
          <a:lstStyle>
            <a:lvl1pPr>
              <a:defRPr sz="5400">
                <a:solidFill>
                  <a:schemeClr val="tx1"/>
                </a:solidFill>
              </a:defRPr>
            </a:lvl1pPr>
          </a:lstStyle>
          <a:p>
            <a:r>
              <a:rPr lang="en-US"/>
              <a:t>Click to edit Master title style</a:t>
            </a:r>
          </a:p>
        </p:txBody>
      </p:sp>
      <p:pic>
        <p:nvPicPr>
          <p:cNvPr id="2" name="Graphic 1">
            <a:extLst>
              <a:ext uri="{FF2B5EF4-FFF2-40B4-BE49-F238E27FC236}">
                <a16:creationId xmlns:a16="http://schemas.microsoft.com/office/drawing/2014/main" id="{5255BB4E-C473-1B0B-2635-4DBC0DB1A72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045948" y="507242"/>
            <a:ext cx="675600" cy="695026"/>
          </a:xfrm>
          <a:prstGeom prst="rect">
            <a:avLst/>
          </a:prstGeom>
        </p:spPr>
      </p:pic>
      <p:sp>
        <p:nvSpPr>
          <p:cNvPr id="4" name="Text Placeholder 7">
            <a:extLst>
              <a:ext uri="{FF2B5EF4-FFF2-40B4-BE49-F238E27FC236}">
                <a16:creationId xmlns:a16="http://schemas.microsoft.com/office/drawing/2014/main" id="{E6DB9DA7-D43C-995A-5A0D-31968CB697CB}"/>
              </a:ext>
            </a:extLst>
          </p:cNvPr>
          <p:cNvSpPr>
            <a:spLocks noGrp="1"/>
          </p:cNvSpPr>
          <p:nvPr>
            <p:ph type="body" sz="quarter" idx="13" hasCustomPrompt="1"/>
          </p:nvPr>
        </p:nvSpPr>
        <p:spPr>
          <a:xfrm>
            <a:off x="457200" y="3237369"/>
            <a:ext cx="5060731" cy="322262"/>
          </a:xfrm>
          <a:prstGeom prst="rect">
            <a:avLst/>
          </a:prstGeom>
        </p:spPr>
        <p:txBody>
          <a:bodyPr>
            <a:noAutofit/>
          </a:bodyPr>
          <a:lstStyle>
            <a:lvl1pPr marL="0" indent="0">
              <a:buNone/>
              <a:defRPr sz="1400" b="0" spc="50" baseline="0">
                <a:solidFill>
                  <a:schemeClr val="accent1"/>
                </a:solidFill>
                <a:latin typeface="Instrument Sans SemiBold"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SUBTITLE</a:t>
            </a:r>
          </a:p>
        </p:txBody>
      </p:sp>
    </p:spTree>
    <p:extLst>
      <p:ext uri="{BB962C8B-B14F-4D97-AF65-F5344CB8AC3E}">
        <p14:creationId xmlns:p14="http://schemas.microsoft.com/office/powerpoint/2010/main" val="3372232216"/>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resenter Profiles">
    <p:bg>
      <p:bgRef idx="1001">
        <a:schemeClr val="bg1"/>
      </p:bgRef>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5255BB4E-C473-1B0B-2635-4DBC0DB1A72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045948" y="507242"/>
            <a:ext cx="675600" cy="695026"/>
          </a:xfrm>
          <a:prstGeom prst="rect">
            <a:avLst/>
          </a:prstGeom>
        </p:spPr>
      </p:pic>
      <p:sp>
        <p:nvSpPr>
          <p:cNvPr id="5" name="Picture Placeholder 4">
            <a:extLst>
              <a:ext uri="{FF2B5EF4-FFF2-40B4-BE49-F238E27FC236}">
                <a16:creationId xmlns:a16="http://schemas.microsoft.com/office/drawing/2014/main" id="{C6A6CA50-43EA-F7E5-4B8B-F4EA0EC8DB7D}"/>
              </a:ext>
            </a:extLst>
          </p:cNvPr>
          <p:cNvSpPr>
            <a:spLocks noGrp="1"/>
          </p:cNvSpPr>
          <p:nvPr>
            <p:ph type="pic" sz="quarter" idx="10"/>
          </p:nvPr>
        </p:nvSpPr>
        <p:spPr>
          <a:xfrm>
            <a:off x="615200" y="1836735"/>
            <a:ext cx="1828800" cy="1828800"/>
          </a:xfrm>
        </p:spPr>
        <p:txBody>
          <a:bodyPr/>
          <a:lstStyle/>
          <a:p>
            <a:r>
              <a:rPr lang="en-US"/>
              <a:t>Click icon to add picture</a:t>
            </a:r>
          </a:p>
        </p:txBody>
      </p:sp>
      <p:sp>
        <p:nvSpPr>
          <p:cNvPr id="6" name="Picture Placeholder 4">
            <a:extLst>
              <a:ext uri="{FF2B5EF4-FFF2-40B4-BE49-F238E27FC236}">
                <a16:creationId xmlns:a16="http://schemas.microsoft.com/office/drawing/2014/main" id="{3DFD31D4-61BC-D17E-D30C-0EBAAFB4EC13}"/>
              </a:ext>
            </a:extLst>
          </p:cNvPr>
          <p:cNvSpPr>
            <a:spLocks noGrp="1"/>
          </p:cNvSpPr>
          <p:nvPr>
            <p:ph type="pic" sz="quarter" idx="11"/>
          </p:nvPr>
        </p:nvSpPr>
        <p:spPr>
          <a:xfrm>
            <a:off x="3503530" y="1836735"/>
            <a:ext cx="1828800" cy="1828800"/>
          </a:xfrm>
        </p:spPr>
        <p:txBody>
          <a:bodyPr/>
          <a:lstStyle/>
          <a:p>
            <a:r>
              <a:rPr lang="en-US"/>
              <a:t>Click icon to add picture</a:t>
            </a:r>
          </a:p>
        </p:txBody>
      </p:sp>
      <p:sp>
        <p:nvSpPr>
          <p:cNvPr id="7" name="Picture Placeholder 4">
            <a:extLst>
              <a:ext uri="{FF2B5EF4-FFF2-40B4-BE49-F238E27FC236}">
                <a16:creationId xmlns:a16="http://schemas.microsoft.com/office/drawing/2014/main" id="{F27B0C50-07F2-A878-0243-33656E971FA2}"/>
              </a:ext>
            </a:extLst>
          </p:cNvPr>
          <p:cNvSpPr>
            <a:spLocks noGrp="1"/>
          </p:cNvSpPr>
          <p:nvPr>
            <p:ph type="pic" sz="quarter" idx="12"/>
          </p:nvPr>
        </p:nvSpPr>
        <p:spPr>
          <a:xfrm>
            <a:off x="6391860" y="1836735"/>
            <a:ext cx="1828800" cy="1828800"/>
          </a:xfrm>
        </p:spPr>
        <p:txBody>
          <a:bodyPr/>
          <a:lstStyle/>
          <a:p>
            <a:r>
              <a:rPr lang="en-US"/>
              <a:t>Click icon to add picture</a:t>
            </a:r>
          </a:p>
        </p:txBody>
      </p:sp>
      <p:sp>
        <p:nvSpPr>
          <p:cNvPr id="10" name="Date Placeholder 9">
            <a:extLst>
              <a:ext uri="{FF2B5EF4-FFF2-40B4-BE49-F238E27FC236}">
                <a16:creationId xmlns:a16="http://schemas.microsoft.com/office/drawing/2014/main" id="{6F94BDEE-F360-52F8-9E80-B9AB75FC955B}"/>
              </a:ext>
            </a:extLst>
          </p:cNvPr>
          <p:cNvSpPr>
            <a:spLocks noGrp="1"/>
          </p:cNvSpPr>
          <p:nvPr>
            <p:ph type="dt" sz="half" idx="14"/>
          </p:nvPr>
        </p:nvSpPr>
        <p:spPr/>
        <p:txBody>
          <a:bodyPr/>
          <a:lstStyle/>
          <a:p>
            <a:fld id="{C097F44A-F5D4-E043-BFA3-5F08C65C513D}" type="datetimeFigureOut">
              <a:rPr lang="en-US" smtClean="0"/>
              <a:pPr/>
              <a:t>5/22/2025</a:t>
            </a:fld>
            <a:endParaRPr lang="en-US"/>
          </a:p>
        </p:txBody>
      </p:sp>
      <p:sp>
        <p:nvSpPr>
          <p:cNvPr id="11" name="Footer Placeholder 10">
            <a:extLst>
              <a:ext uri="{FF2B5EF4-FFF2-40B4-BE49-F238E27FC236}">
                <a16:creationId xmlns:a16="http://schemas.microsoft.com/office/drawing/2014/main" id="{9E458924-EF99-B3D4-8873-C6C37EABE74B}"/>
              </a:ext>
            </a:extLst>
          </p:cNvPr>
          <p:cNvSpPr>
            <a:spLocks noGrp="1"/>
          </p:cNvSpPr>
          <p:nvPr>
            <p:ph type="ftr" sz="quarter" idx="15"/>
          </p:nvPr>
        </p:nvSpPr>
        <p:spPr/>
        <p:txBody>
          <a:bodyPr/>
          <a:lstStyle/>
          <a:p>
            <a:endParaRPr lang="en-US"/>
          </a:p>
        </p:txBody>
      </p:sp>
      <p:sp>
        <p:nvSpPr>
          <p:cNvPr id="12" name="Slide Number Placeholder 11">
            <a:extLst>
              <a:ext uri="{FF2B5EF4-FFF2-40B4-BE49-F238E27FC236}">
                <a16:creationId xmlns:a16="http://schemas.microsoft.com/office/drawing/2014/main" id="{0CCD8162-A8DC-5384-D977-7C5B21889D0B}"/>
              </a:ext>
            </a:extLst>
          </p:cNvPr>
          <p:cNvSpPr>
            <a:spLocks noGrp="1"/>
          </p:cNvSpPr>
          <p:nvPr>
            <p:ph type="sldNum" sz="quarter" idx="16"/>
          </p:nvPr>
        </p:nvSpPr>
        <p:spPr/>
        <p:txBody>
          <a:bodyPr/>
          <a:lstStyle/>
          <a:p>
            <a:r>
              <a:rPr lang="en-US"/>
              <a:t>Page </a:t>
            </a:r>
            <a:fld id="{D2C2EC48-97EF-BC47-AA47-0CB0777BEAC1}" type="slidenum">
              <a:rPr lang="en-US" smtClean="0"/>
              <a:pPr/>
              <a:t>‹#›</a:t>
            </a:fld>
            <a:endParaRPr lang="en-US"/>
          </a:p>
        </p:txBody>
      </p:sp>
      <p:sp>
        <p:nvSpPr>
          <p:cNvPr id="13" name="Text Placeholder 11">
            <a:extLst>
              <a:ext uri="{FF2B5EF4-FFF2-40B4-BE49-F238E27FC236}">
                <a16:creationId xmlns:a16="http://schemas.microsoft.com/office/drawing/2014/main" id="{AB701F99-403F-78BC-31E7-BFD9A8ECCBC3}"/>
              </a:ext>
            </a:extLst>
          </p:cNvPr>
          <p:cNvSpPr>
            <a:spLocks noGrp="1"/>
          </p:cNvSpPr>
          <p:nvPr>
            <p:ph type="body" sz="quarter" idx="17"/>
          </p:nvPr>
        </p:nvSpPr>
        <p:spPr>
          <a:xfrm>
            <a:off x="543949" y="3795641"/>
            <a:ext cx="2604873" cy="1971249"/>
          </a:xfrm>
          <a:prstGeom prst="rect">
            <a:avLst/>
          </a:prstGeom>
        </p:spPr>
        <p:txBody>
          <a:bodyPr/>
          <a:lstStyle>
            <a:lvl1pPr marL="0" indent="0">
              <a:buNone/>
              <a:defRPr sz="140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a:t>Click to edit Master text styles</a:t>
            </a:r>
          </a:p>
          <a:p>
            <a:pPr lvl="1"/>
            <a:r>
              <a:rPr lang="en-US"/>
              <a:t>Second level</a:t>
            </a:r>
          </a:p>
          <a:p>
            <a:pPr lvl="2"/>
            <a:r>
              <a:rPr lang="en-US"/>
              <a:t>Third level</a:t>
            </a:r>
          </a:p>
        </p:txBody>
      </p:sp>
      <p:sp>
        <p:nvSpPr>
          <p:cNvPr id="14" name="Text Placeholder 11">
            <a:extLst>
              <a:ext uri="{FF2B5EF4-FFF2-40B4-BE49-F238E27FC236}">
                <a16:creationId xmlns:a16="http://schemas.microsoft.com/office/drawing/2014/main" id="{493CA121-5F9B-0C8D-B1CF-C4023E0A42D8}"/>
              </a:ext>
            </a:extLst>
          </p:cNvPr>
          <p:cNvSpPr>
            <a:spLocks noGrp="1"/>
          </p:cNvSpPr>
          <p:nvPr>
            <p:ph type="body" sz="quarter" idx="18"/>
          </p:nvPr>
        </p:nvSpPr>
        <p:spPr>
          <a:xfrm>
            <a:off x="3432280" y="3795641"/>
            <a:ext cx="2604873" cy="1971249"/>
          </a:xfrm>
          <a:prstGeom prst="rect">
            <a:avLst/>
          </a:prstGeom>
        </p:spPr>
        <p:txBody>
          <a:bodyPr/>
          <a:lstStyle>
            <a:lvl1pPr marL="0" indent="0">
              <a:buNone/>
              <a:defRPr sz="140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a:t>Click to edit Master text styles</a:t>
            </a:r>
          </a:p>
          <a:p>
            <a:pPr lvl="1"/>
            <a:r>
              <a:rPr lang="en-US"/>
              <a:t>Second level</a:t>
            </a:r>
          </a:p>
          <a:p>
            <a:pPr lvl="2"/>
            <a:r>
              <a:rPr lang="en-US"/>
              <a:t>Third level</a:t>
            </a:r>
          </a:p>
        </p:txBody>
      </p:sp>
      <p:sp>
        <p:nvSpPr>
          <p:cNvPr id="15" name="Text Placeholder 11">
            <a:extLst>
              <a:ext uri="{FF2B5EF4-FFF2-40B4-BE49-F238E27FC236}">
                <a16:creationId xmlns:a16="http://schemas.microsoft.com/office/drawing/2014/main" id="{09411AE0-4B90-5783-A87B-423F63C5FB39}"/>
              </a:ext>
            </a:extLst>
          </p:cNvPr>
          <p:cNvSpPr>
            <a:spLocks noGrp="1"/>
          </p:cNvSpPr>
          <p:nvPr>
            <p:ph type="body" sz="quarter" idx="19"/>
          </p:nvPr>
        </p:nvSpPr>
        <p:spPr>
          <a:xfrm>
            <a:off x="6320610" y="3795641"/>
            <a:ext cx="2604873" cy="1971249"/>
          </a:xfrm>
          <a:prstGeom prst="rect">
            <a:avLst/>
          </a:prstGeom>
        </p:spPr>
        <p:txBody>
          <a:bodyPr/>
          <a:lstStyle>
            <a:lvl1pPr marL="0" indent="0">
              <a:buNone/>
              <a:defRPr sz="140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a:t>Click to edit Master text styles</a:t>
            </a:r>
          </a:p>
          <a:p>
            <a:pPr lvl="1"/>
            <a:r>
              <a:rPr lang="en-US"/>
              <a:t>Second level</a:t>
            </a:r>
          </a:p>
          <a:p>
            <a:pPr lvl="2"/>
            <a:r>
              <a:rPr lang="en-US"/>
              <a:t>Third level</a:t>
            </a:r>
          </a:p>
        </p:txBody>
      </p:sp>
      <p:sp>
        <p:nvSpPr>
          <p:cNvPr id="3" name="Title 1">
            <a:extLst>
              <a:ext uri="{FF2B5EF4-FFF2-40B4-BE49-F238E27FC236}">
                <a16:creationId xmlns:a16="http://schemas.microsoft.com/office/drawing/2014/main" id="{8DC81349-58B0-7835-D3CE-95906056C218}"/>
              </a:ext>
            </a:extLst>
          </p:cNvPr>
          <p:cNvSpPr>
            <a:spLocks noGrp="1"/>
          </p:cNvSpPr>
          <p:nvPr>
            <p:ph type="title"/>
          </p:nvPr>
        </p:nvSpPr>
        <p:spPr>
          <a:xfrm>
            <a:off x="457200" y="944196"/>
            <a:ext cx="11251324" cy="852459"/>
          </a:xfrm>
        </p:spPr>
        <p:txBody>
          <a:bodyPr anchor="t">
            <a:noAutofit/>
          </a:bodyPr>
          <a:lstStyle>
            <a:lvl1pPr>
              <a:defRPr sz="4400">
                <a:solidFill>
                  <a:schemeClr val="tx1"/>
                </a:solidFill>
              </a:defRPr>
            </a:lvl1pPr>
          </a:lstStyle>
          <a:p>
            <a:r>
              <a:rPr lang="en-US"/>
              <a:t>Click to edit Master title style</a:t>
            </a:r>
          </a:p>
        </p:txBody>
      </p:sp>
      <p:sp>
        <p:nvSpPr>
          <p:cNvPr id="4" name="Text Placeholder 7">
            <a:extLst>
              <a:ext uri="{FF2B5EF4-FFF2-40B4-BE49-F238E27FC236}">
                <a16:creationId xmlns:a16="http://schemas.microsoft.com/office/drawing/2014/main" id="{84E6E3B2-8249-4071-5AF5-E59B4E940825}"/>
              </a:ext>
            </a:extLst>
          </p:cNvPr>
          <p:cNvSpPr>
            <a:spLocks noGrp="1"/>
          </p:cNvSpPr>
          <p:nvPr>
            <p:ph type="body" sz="quarter" idx="13" hasCustomPrompt="1"/>
          </p:nvPr>
        </p:nvSpPr>
        <p:spPr>
          <a:xfrm>
            <a:off x="457200" y="510638"/>
            <a:ext cx="11251324" cy="393185"/>
          </a:xfrm>
          <a:prstGeom prst="rect">
            <a:avLst/>
          </a:prstGeom>
        </p:spPr>
        <p:txBody>
          <a:bodyPr>
            <a:noAutofit/>
          </a:bodyPr>
          <a:lstStyle>
            <a:lvl1pPr marL="0" indent="0">
              <a:buNone/>
              <a:defRPr sz="1400" b="0" kern="1200" spc="50" baseline="0">
                <a:solidFill>
                  <a:schemeClr val="accent1"/>
                </a:solidFill>
                <a:latin typeface="Instrument Sans SemiBold"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SUBTITLE</a:t>
            </a:r>
          </a:p>
        </p:txBody>
      </p:sp>
      <p:sp>
        <p:nvSpPr>
          <p:cNvPr id="8" name="Picture Placeholder 4">
            <a:extLst>
              <a:ext uri="{FF2B5EF4-FFF2-40B4-BE49-F238E27FC236}">
                <a16:creationId xmlns:a16="http://schemas.microsoft.com/office/drawing/2014/main" id="{FC1F45DC-14E0-D1A0-48E2-AC90A6974A2F}"/>
              </a:ext>
            </a:extLst>
          </p:cNvPr>
          <p:cNvSpPr>
            <a:spLocks noGrp="1"/>
          </p:cNvSpPr>
          <p:nvPr>
            <p:ph type="pic" sz="quarter" idx="20"/>
          </p:nvPr>
        </p:nvSpPr>
        <p:spPr>
          <a:xfrm>
            <a:off x="9284147" y="1836735"/>
            <a:ext cx="1828800" cy="1828800"/>
          </a:xfrm>
        </p:spPr>
        <p:txBody>
          <a:bodyPr/>
          <a:lstStyle/>
          <a:p>
            <a:r>
              <a:rPr lang="en-US"/>
              <a:t>Click icon to add picture</a:t>
            </a:r>
          </a:p>
        </p:txBody>
      </p:sp>
      <p:sp>
        <p:nvSpPr>
          <p:cNvPr id="9" name="Text Placeholder 11">
            <a:extLst>
              <a:ext uri="{FF2B5EF4-FFF2-40B4-BE49-F238E27FC236}">
                <a16:creationId xmlns:a16="http://schemas.microsoft.com/office/drawing/2014/main" id="{E1C30CBB-39CB-D7CB-EC8F-4D62E4A4B18F}"/>
              </a:ext>
            </a:extLst>
          </p:cNvPr>
          <p:cNvSpPr>
            <a:spLocks noGrp="1"/>
          </p:cNvSpPr>
          <p:nvPr>
            <p:ph type="body" sz="quarter" idx="21"/>
          </p:nvPr>
        </p:nvSpPr>
        <p:spPr>
          <a:xfrm>
            <a:off x="9212897" y="3795641"/>
            <a:ext cx="2604873" cy="1971249"/>
          </a:xfrm>
          <a:prstGeom prst="rect">
            <a:avLst/>
          </a:prstGeom>
        </p:spPr>
        <p:txBody>
          <a:bodyPr/>
          <a:lstStyle>
            <a:lvl1pPr marL="0" indent="0">
              <a:buNone/>
              <a:defRPr sz="140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523839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118D89-10DF-8F14-AA4D-167B9528B776}"/>
              </a:ext>
            </a:extLst>
          </p:cNvPr>
          <p:cNvSpPr>
            <a:spLocks noGrp="1"/>
          </p:cNvSpPr>
          <p:nvPr>
            <p:ph type="title"/>
          </p:nvPr>
        </p:nvSpPr>
        <p:spPr>
          <a:xfrm>
            <a:off x="457200" y="456784"/>
            <a:ext cx="11251324" cy="1117093"/>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B7657F69-CAA5-246A-FC91-63FC7D4A7E3D}"/>
              </a:ext>
            </a:extLst>
          </p:cNvPr>
          <p:cNvSpPr>
            <a:spLocks noGrp="1"/>
          </p:cNvSpPr>
          <p:nvPr>
            <p:ph type="body" idx="1"/>
          </p:nvPr>
        </p:nvSpPr>
        <p:spPr>
          <a:xfrm>
            <a:off x="457200" y="1702676"/>
            <a:ext cx="11251324" cy="1963423"/>
          </a:xfrm>
          <a:prstGeom prst="rect">
            <a:avLst/>
          </a:prstGeom>
        </p:spPr>
        <p:txBody>
          <a:bodyPr vert="horz" lIns="91440" tIns="45720" rIns="91440" bIns="45720" rtlCol="0">
            <a:noAutofit/>
          </a:bodyPr>
          <a:lstStyle/>
          <a:p>
            <a:pPr lvl="0"/>
            <a:r>
              <a:rPr lang="en-US"/>
              <a:t>Click to edit Master text styles</a:t>
            </a:r>
          </a:p>
        </p:txBody>
      </p:sp>
      <p:sp>
        <p:nvSpPr>
          <p:cNvPr id="4" name="Date Placeholder 3">
            <a:extLst>
              <a:ext uri="{FF2B5EF4-FFF2-40B4-BE49-F238E27FC236}">
                <a16:creationId xmlns:a16="http://schemas.microsoft.com/office/drawing/2014/main" id="{D209DFB0-0DE6-9109-355A-A3841CD80EBF}"/>
              </a:ext>
            </a:extLst>
          </p:cNvPr>
          <p:cNvSpPr>
            <a:spLocks noGrp="1"/>
          </p:cNvSpPr>
          <p:nvPr>
            <p:ph type="dt" sz="half" idx="2"/>
          </p:nvPr>
        </p:nvSpPr>
        <p:spPr>
          <a:xfrm>
            <a:off x="457200" y="6356350"/>
            <a:ext cx="2824442" cy="365125"/>
          </a:xfrm>
          <a:prstGeom prst="rect">
            <a:avLst/>
          </a:prstGeom>
        </p:spPr>
        <p:txBody>
          <a:bodyPr vert="horz" lIns="91440" tIns="45720" rIns="91440" bIns="45720" rtlCol="0" anchor="ctr"/>
          <a:lstStyle>
            <a:lvl1pPr algn="l">
              <a:defRPr sz="900" b="0" i="0">
                <a:solidFill>
                  <a:schemeClr val="tx1"/>
                </a:solidFill>
                <a:latin typeface="Instrument Sans" pitchFamily="2" charset="0"/>
              </a:defRPr>
            </a:lvl1pPr>
          </a:lstStyle>
          <a:p>
            <a:fld id="{C097F44A-F5D4-E043-BFA3-5F08C65C513D}" type="datetimeFigureOut">
              <a:rPr lang="en-US" smtClean="0"/>
              <a:pPr/>
              <a:t>5/22/2025</a:t>
            </a:fld>
            <a:endParaRPr lang="en-US"/>
          </a:p>
        </p:txBody>
      </p:sp>
      <p:sp>
        <p:nvSpPr>
          <p:cNvPr id="5" name="Footer Placeholder 4">
            <a:extLst>
              <a:ext uri="{FF2B5EF4-FFF2-40B4-BE49-F238E27FC236}">
                <a16:creationId xmlns:a16="http://schemas.microsoft.com/office/drawing/2014/main" id="{2E44BF4D-0EDB-D7F8-CB41-8ADF1C9D5B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900" b="0" i="0">
                <a:solidFill>
                  <a:schemeClr val="tx1"/>
                </a:solidFill>
                <a:latin typeface="Instrument Sans" pitchFamily="2" charset="0"/>
              </a:defRPr>
            </a:lvl1pPr>
          </a:lstStyle>
          <a:p>
            <a:endParaRPr lang="en-US"/>
          </a:p>
        </p:txBody>
      </p:sp>
      <p:sp>
        <p:nvSpPr>
          <p:cNvPr id="6" name="Slide Number Placeholder 5">
            <a:extLst>
              <a:ext uri="{FF2B5EF4-FFF2-40B4-BE49-F238E27FC236}">
                <a16:creationId xmlns:a16="http://schemas.microsoft.com/office/drawing/2014/main" id="{7B8CBEA4-1925-D73D-B4AF-F766F22861DD}"/>
              </a:ext>
            </a:extLst>
          </p:cNvPr>
          <p:cNvSpPr>
            <a:spLocks noGrp="1"/>
          </p:cNvSpPr>
          <p:nvPr>
            <p:ph type="sldNum" sz="quarter" idx="4"/>
          </p:nvPr>
        </p:nvSpPr>
        <p:spPr>
          <a:xfrm>
            <a:off x="8610600" y="6356350"/>
            <a:ext cx="3097924" cy="365125"/>
          </a:xfrm>
          <a:prstGeom prst="rect">
            <a:avLst/>
          </a:prstGeom>
        </p:spPr>
        <p:txBody>
          <a:bodyPr vert="horz" lIns="91440" tIns="45720" rIns="91440" bIns="45720" rtlCol="0" anchor="ctr"/>
          <a:lstStyle>
            <a:lvl1pPr algn="r">
              <a:defRPr sz="900" b="0" i="0">
                <a:solidFill>
                  <a:schemeClr val="tx1"/>
                </a:solidFill>
                <a:latin typeface="Instrument Sans" pitchFamily="2" charset="0"/>
              </a:defRPr>
            </a:lvl1pPr>
          </a:lstStyle>
          <a:p>
            <a:r>
              <a:rPr lang="en-US"/>
              <a:t>Page </a:t>
            </a:r>
            <a:fld id="{D2C2EC48-97EF-BC47-AA47-0CB0777BEAC1}" type="slidenum">
              <a:rPr lang="en-US" smtClean="0"/>
              <a:pPr/>
              <a:t>‹#›</a:t>
            </a:fld>
            <a:endParaRPr lang="en-US"/>
          </a:p>
        </p:txBody>
      </p:sp>
    </p:spTree>
    <p:extLst>
      <p:ext uri="{BB962C8B-B14F-4D97-AF65-F5344CB8AC3E}">
        <p14:creationId xmlns:p14="http://schemas.microsoft.com/office/powerpoint/2010/main" val="321384488"/>
      </p:ext>
    </p:extLst>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51" r:id="rId4"/>
    <p:sldLayoutId id="2147483658" r:id="rId5"/>
    <p:sldLayoutId id="2147483667" r:id="rId6"/>
    <p:sldLayoutId id="2147483663" r:id="rId7"/>
    <p:sldLayoutId id="2147483664" r:id="rId8"/>
    <p:sldLayoutId id="2147483669" r:id="rId9"/>
    <p:sldLayoutId id="2147483650" r:id="rId10"/>
    <p:sldLayoutId id="2147483662" r:id="rId11"/>
    <p:sldLayoutId id="2147483661" r:id="rId12"/>
    <p:sldLayoutId id="2147483654" r:id="rId13"/>
    <p:sldLayoutId id="2147483655" r:id="rId14"/>
    <p:sldLayoutId id="2147483656" r:id="rId15"/>
    <p:sldLayoutId id="2147483671" r:id="rId16"/>
    <p:sldLayoutId id="2147483673" r:id="rId17"/>
    <p:sldLayoutId id="2147483670" r:id="rId18"/>
    <p:sldLayoutId id="2147483672" r:id="rId19"/>
    <p:sldLayoutId id="2147483657" r:id="rId20"/>
    <p:sldLayoutId id="2147483668" r:id="rId21"/>
    <p:sldLayoutId id="2147483666" r:id="rId22"/>
    <p:sldLayoutId id="2147483674" r:id="rId23"/>
  </p:sldLayoutIdLst>
  <p:txStyles>
    <p:titleStyle>
      <a:lvl1pPr algn="l" defTabSz="914400" rtl="0" eaLnBrk="1" latinLnBrk="0" hangingPunct="1">
        <a:lnSpc>
          <a:spcPct val="100000"/>
        </a:lnSpc>
        <a:spcBef>
          <a:spcPct val="0"/>
        </a:spcBef>
        <a:buNone/>
        <a:defRPr sz="4400" b="0" i="0" kern="1200" spc="-40" baseline="0">
          <a:solidFill>
            <a:schemeClr val="tx1"/>
          </a:solidFill>
          <a:latin typeface="Petrona" pitchFamily="2" charset="77"/>
          <a:ea typeface="+mj-ea"/>
          <a:cs typeface="+mj-cs"/>
        </a:defRPr>
      </a:lvl1pPr>
    </p:titleStyle>
    <p:bodyStyle>
      <a:lvl1pPr marL="228600" indent="-228600" algn="l" defTabSz="914400" rtl="0" eaLnBrk="1" latinLnBrk="0" hangingPunct="1">
        <a:lnSpc>
          <a:spcPct val="130000"/>
        </a:lnSpc>
        <a:spcBef>
          <a:spcPts val="1000"/>
        </a:spcBef>
        <a:buFont typeface="Arial" panose="020B0604020202020204" pitchFamily="34" charset="0"/>
        <a:buChar char="•"/>
        <a:defRPr sz="1400" b="0" i="0" kern="1200">
          <a:solidFill>
            <a:schemeClr val="tx1"/>
          </a:solidFill>
          <a:latin typeface="Instrument Sans" pitchFamily="2" charset="0"/>
          <a:ea typeface="+mn-ea"/>
          <a:cs typeface="+mn-cs"/>
        </a:defRPr>
      </a:lvl1pPr>
      <a:lvl2pPr marL="685800" indent="-228600" algn="l" defTabSz="914400" rtl="0" eaLnBrk="1" latinLnBrk="0" hangingPunct="1">
        <a:lnSpc>
          <a:spcPct val="130000"/>
        </a:lnSpc>
        <a:spcBef>
          <a:spcPts val="500"/>
        </a:spcBef>
        <a:buFont typeface="Arial" panose="020B0604020202020204" pitchFamily="34" charset="0"/>
        <a:buChar char="•"/>
        <a:defRPr sz="1800" b="0" i="0" kern="1200">
          <a:solidFill>
            <a:schemeClr val="tx1"/>
          </a:solidFill>
          <a:latin typeface="Instrument Sans" pitchFamily="2" charset="0"/>
          <a:ea typeface="+mn-ea"/>
          <a:cs typeface="+mn-cs"/>
        </a:defRPr>
      </a:lvl2pPr>
      <a:lvl3pPr marL="1143000" indent="-228600" algn="l" defTabSz="914400" rtl="0" eaLnBrk="1" latinLnBrk="0" hangingPunct="1">
        <a:lnSpc>
          <a:spcPct val="130000"/>
        </a:lnSpc>
        <a:spcBef>
          <a:spcPts val="500"/>
        </a:spcBef>
        <a:buFont typeface="Arial" panose="020B0604020202020204" pitchFamily="34" charset="0"/>
        <a:buChar char="•"/>
        <a:defRPr sz="1600" b="0" i="0" kern="1200">
          <a:solidFill>
            <a:schemeClr val="tx1"/>
          </a:solidFill>
          <a:latin typeface="Instrument Sans" pitchFamily="2" charset="0"/>
          <a:ea typeface="+mn-ea"/>
          <a:cs typeface="+mn-cs"/>
        </a:defRPr>
      </a:lvl3pPr>
      <a:lvl4pPr marL="1600200" indent="-228600" algn="l" defTabSz="914400" rtl="0" eaLnBrk="1" latinLnBrk="0" hangingPunct="1">
        <a:lnSpc>
          <a:spcPct val="130000"/>
        </a:lnSpc>
        <a:spcBef>
          <a:spcPts val="500"/>
        </a:spcBef>
        <a:buFont typeface="Arial" panose="020B0604020202020204" pitchFamily="34" charset="0"/>
        <a:buChar char="•"/>
        <a:defRPr sz="1400" b="0" i="0" kern="1200">
          <a:solidFill>
            <a:schemeClr val="tx1"/>
          </a:solidFill>
          <a:latin typeface="Instrument Sans" pitchFamily="2" charset="0"/>
          <a:ea typeface="+mn-ea"/>
          <a:cs typeface="+mn-cs"/>
        </a:defRPr>
      </a:lvl4pPr>
      <a:lvl5pPr marL="2057400" indent="-228600" algn="l" defTabSz="914400" rtl="0" eaLnBrk="1" latinLnBrk="0" hangingPunct="1">
        <a:lnSpc>
          <a:spcPct val="130000"/>
        </a:lnSpc>
        <a:spcBef>
          <a:spcPts val="500"/>
        </a:spcBef>
        <a:buFont typeface="Arial" panose="020B0604020202020204" pitchFamily="34" charset="0"/>
        <a:buChar char="•"/>
        <a:defRPr sz="1400" b="0" i="0" kern="1200">
          <a:solidFill>
            <a:schemeClr val="tx1"/>
          </a:solidFill>
          <a:latin typeface="Instrument Sans"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mithOdyssey@hria.org"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hyperlink" Target="http://www.hria.org/tmf/smithodyssey"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hyperlink" Target="mailto:SmithOdyssey@hria.org" TargetMode="External"/><Relationship Id="rId2" Type="http://schemas.openxmlformats.org/officeDocument/2006/relationships/notesSlide" Target="../notesSlides/notesSlide15.xml"/><Relationship Id="rId1" Type="http://schemas.openxmlformats.org/officeDocument/2006/relationships/slideLayout" Target="../slideLayouts/slideLayout22.xml"/><Relationship Id="rId4" Type="http://schemas.openxmlformats.org/officeDocument/2006/relationships/hyperlink" Target="http://www.hria.org/tmf/smithodyssey"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1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1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11EEC-35AE-0648-2F51-668586C0B3C3}"/>
              </a:ext>
            </a:extLst>
          </p:cNvPr>
          <p:cNvSpPr>
            <a:spLocks noGrp="1"/>
          </p:cNvSpPr>
          <p:nvPr>
            <p:ph type="title"/>
          </p:nvPr>
        </p:nvSpPr>
        <p:spPr/>
        <p:txBody>
          <a:bodyPr/>
          <a:lstStyle/>
          <a:p>
            <a:r>
              <a:rPr lang="en-US" sz="4400"/>
              <a:t>Smith Family Foundation:</a:t>
            </a:r>
            <a:br>
              <a:rPr lang="en-US" sz="4400"/>
            </a:br>
            <a:r>
              <a:rPr lang="en-US" sz="4400"/>
              <a:t>Odyssey Award</a:t>
            </a:r>
            <a:br>
              <a:rPr lang="en-US" sz="6000"/>
            </a:br>
            <a:r>
              <a:rPr lang="en-US" sz="2400"/>
              <a:t>A Program of the Richard and Susan Smith Family Foundation</a:t>
            </a:r>
            <a:br>
              <a:rPr lang="en-US" sz="3200"/>
            </a:br>
            <a:br>
              <a:rPr lang="en-US" sz="3200"/>
            </a:br>
            <a:r>
              <a:rPr lang="en-US" sz="2800"/>
              <a:t>Pre- Application Informational Session</a:t>
            </a:r>
          </a:p>
        </p:txBody>
      </p:sp>
      <p:sp>
        <p:nvSpPr>
          <p:cNvPr id="3" name="Text Placeholder 2">
            <a:extLst>
              <a:ext uri="{FF2B5EF4-FFF2-40B4-BE49-F238E27FC236}">
                <a16:creationId xmlns:a16="http://schemas.microsoft.com/office/drawing/2014/main" id="{187E964C-0C4A-CBA9-17A7-46B1A2B536D5}"/>
              </a:ext>
            </a:extLst>
          </p:cNvPr>
          <p:cNvSpPr>
            <a:spLocks noGrp="1"/>
          </p:cNvSpPr>
          <p:nvPr>
            <p:ph type="body" idx="1"/>
          </p:nvPr>
        </p:nvSpPr>
        <p:spPr>
          <a:xfrm>
            <a:off x="457200" y="3822208"/>
            <a:ext cx="8153400" cy="2690559"/>
          </a:xfrm>
        </p:spPr>
        <p:txBody>
          <a:bodyPr anchor="b"/>
          <a:lstStyle/>
          <a:p>
            <a:pPr>
              <a:lnSpc>
                <a:spcPct val="100000"/>
              </a:lnSpc>
            </a:pPr>
            <a:r>
              <a:rPr lang="en-US" sz="1800" b="1"/>
              <a:t>Applications Due:</a:t>
            </a:r>
          </a:p>
          <a:p>
            <a:pPr>
              <a:lnSpc>
                <a:spcPct val="100000"/>
              </a:lnSpc>
            </a:pPr>
            <a:r>
              <a:rPr lang="en-US" sz="1800"/>
              <a:t>Tuesday, December 17</a:t>
            </a:r>
            <a:r>
              <a:rPr lang="en-US" sz="1800" baseline="30000"/>
              <a:t>th</a:t>
            </a:r>
            <a:r>
              <a:rPr lang="en-US" sz="1800"/>
              <a:t> at 12 PM ET</a:t>
            </a:r>
          </a:p>
          <a:p>
            <a:pPr>
              <a:lnSpc>
                <a:spcPct val="100000"/>
              </a:lnSpc>
            </a:pPr>
            <a:r>
              <a:rPr lang="en-US" sz="1800">
                <a:hlinkClick r:id="rId3">
                  <a:extLst>
                    <a:ext uri="{A12FA001-AC4F-418D-AE19-62706E023703}">
                      <ahyp:hlinkClr xmlns:ahyp="http://schemas.microsoft.com/office/drawing/2018/hyperlinkcolor" val="tx"/>
                    </a:ext>
                  </a:extLst>
                </a:hlinkClick>
              </a:rPr>
              <a:t>SmithOdyssey@hria.org</a:t>
            </a:r>
            <a:endParaRPr lang="en-US" sz="1800"/>
          </a:p>
          <a:p>
            <a:pPr>
              <a:lnSpc>
                <a:spcPct val="100000"/>
              </a:lnSpc>
            </a:pPr>
            <a:r>
              <a:rPr lang="en-US" sz="1800">
                <a:solidFill>
                  <a:srgbClr val="FFFFFF"/>
                </a:solidFill>
                <a:hlinkClick r:id="rId4">
                  <a:extLst>
                    <a:ext uri="{A12FA001-AC4F-418D-AE19-62706E023703}">
                      <ahyp:hlinkClr xmlns:ahyp="http://schemas.microsoft.com/office/drawing/2018/hyperlinkcolor" val="tx"/>
                    </a:ext>
                  </a:extLst>
                </a:hlinkClick>
              </a:rPr>
              <a:t>www.hria.org/tmf/smithodyssey</a:t>
            </a:r>
            <a:r>
              <a:rPr lang="en-US" sz="1800">
                <a:solidFill>
                  <a:srgbClr val="FFFFFF"/>
                </a:solidFill>
              </a:rPr>
              <a:t> </a:t>
            </a:r>
          </a:p>
        </p:txBody>
      </p:sp>
    </p:spTree>
    <p:extLst>
      <p:ext uri="{BB962C8B-B14F-4D97-AF65-F5344CB8AC3E}">
        <p14:creationId xmlns:p14="http://schemas.microsoft.com/office/powerpoint/2010/main" val="1025360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EC2BC-DB42-9572-07A5-079924EBE6AF}"/>
              </a:ext>
            </a:extLst>
          </p:cNvPr>
          <p:cNvSpPr>
            <a:spLocks noGrp="1"/>
          </p:cNvSpPr>
          <p:nvPr>
            <p:ph type="title"/>
          </p:nvPr>
        </p:nvSpPr>
        <p:spPr/>
        <p:txBody>
          <a:bodyPr/>
          <a:lstStyle/>
          <a:p>
            <a:r>
              <a:rPr lang="en-US"/>
              <a:t>Example Reviewer Feedback – Critiques </a:t>
            </a:r>
          </a:p>
        </p:txBody>
      </p:sp>
      <p:sp>
        <p:nvSpPr>
          <p:cNvPr id="3" name="Text Placeholder 2">
            <a:extLst>
              <a:ext uri="{FF2B5EF4-FFF2-40B4-BE49-F238E27FC236}">
                <a16:creationId xmlns:a16="http://schemas.microsoft.com/office/drawing/2014/main" id="{F9CB7948-1771-D014-B313-2A4F7358FF5D}"/>
              </a:ext>
            </a:extLst>
          </p:cNvPr>
          <p:cNvSpPr>
            <a:spLocks noGrp="1"/>
          </p:cNvSpPr>
          <p:nvPr>
            <p:ph type="body" sz="quarter" idx="14"/>
          </p:nvPr>
        </p:nvSpPr>
        <p:spPr/>
        <p:txBody>
          <a:bodyPr/>
          <a:lstStyle/>
          <a:p>
            <a:pPr marL="629920" lvl="1" indent="-305435"/>
            <a:r>
              <a:rPr lang="en-US" sz="1800">
                <a:ea typeface="+mn-lt"/>
                <a:cs typeface="+mn-lt"/>
              </a:rPr>
              <a:t>“There is </a:t>
            </a:r>
            <a:r>
              <a:rPr lang="en-US" sz="1800" b="1">
                <a:ea typeface="+mn-lt"/>
                <a:cs typeface="+mn-lt"/>
              </a:rPr>
              <a:t>no explanation of how the proposed work is fundamentally different from the current focus</a:t>
            </a:r>
            <a:r>
              <a:rPr lang="en-US" sz="1800">
                <a:ea typeface="+mn-lt"/>
                <a:cs typeface="+mn-lt"/>
              </a:rPr>
              <a:t>. It is asserted that the work is different, but there is no real explanation, and it seems reasonably in line with the current focus of the lab.”</a:t>
            </a:r>
            <a:endParaRPr lang="en-US" sz="1800"/>
          </a:p>
          <a:p>
            <a:pPr marL="629920" lvl="1" indent="-305435"/>
            <a:r>
              <a:rPr lang="en-US" sz="1800">
                <a:ea typeface="+mn-lt"/>
                <a:cs typeface="+mn-lt"/>
              </a:rPr>
              <a:t>“The proposal is not that innovative in that it basically proposes to simply to do this on a </a:t>
            </a:r>
            <a:r>
              <a:rPr lang="en-US" sz="1800" b="1">
                <a:ea typeface="+mn-lt"/>
                <a:cs typeface="+mn-lt"/>
              </a:rPr>
              <a:t>larger scale</a:t>
            </a:r>
            <a:r>
              <a:rPr lang="en-US" sz="1800">
                <a:ea typeface="+mn-lt"/>
                <a:cs typeface="+mn-lt"/>
              </a:rPr>
              <a:t> and with more automation.”</a:t>
            </a:r>
          </a:p>
          <a:p>
            <a:pPr marL="629920" lvl="1" indent="-305435"/>
            <a:r>
              <a:rPr lang="en-US" sz="1800">
                <a:ea typeface="+mn-lt"/>
                <a:cs typeface="+mn-lt"/>
              </a:rPr>
              <a:t>“This is potentially </a:t>
            </a:r>
            <a:r>
              <a:rPr lang="en-US" sz="1800" b="1">
                <a:ea typeface="+mn-lt"/>
                <a:cs typeface="+mn-lt"/>
              </a:rPr>
              <a:t>not as large of a departure</a:t>
            </a:r>
            <a:r>
              <a:rPr lang="en-US" sz="1800">
                <a:ea typeface="+mn-lt"/>
                <a:cs typeface="+mn-lt"/>
              </a:rPr>
              <a:t> from current research as some other proposals.”</a:t>
            </a:r>
          </a:p>
          <a:p>
            <a:pPr marL="629920" lvl="1" indent="-305435"/>
            <a:r>
              <a:rPr lang="en-US" sz="1800">
                <a:ea typeface="+mn-lt"/>
                <a:cs typeface="+mn-lt"/>
              </a:rPr>
              <a:t>"The PI has had </a:t>
            </a:r>
            <a:r>
              <a:rPr lang="en-US" sz="1800" b="1">
                <a:ea typeface="+mn-lt"/>
                <a:cs typeface="+mn-lt"/>
              </a:rPr>
              <a:t>similar funding</a:t>
            </a:r>
            <a:r>
              <a:rPr lang="en-US" sz="1800">
                <a:ea typeface="+mn-lt"/>
                <a:cs typeface="+mn-lt"/>
              </a:rPr>
              <a:t> to study this question."</a:t>
            </a:r>
          </a:p>
          <a:p>
            <a:pPr marL="629920" lvl="1" indent="-305435"/>
            <a:r>
              <a:rPr lang="en-US" sz="1800">
                <a:ea typeface="+mn-lt"/>
                <a:cs typeface="+mn-lt"/>
              </a:rPr>
              <a:t>“The research is </a:t>
            </a:r>
            <a:r>
              <a:rPr lang="en-US" sz="1800" b="1">
                <a:ea typeface="+mn-lt"/>
                <a:cs typeface="+mn-lt"/>
              </a:rPr>
              <a:t>already a major component </a:t>
            </a:r>
            <a:r>
              <a:rPr lang="en-US" sz="1800">
                <a:ea typeface="+mn-lt"/>
                <a:cs typeface="+mn-lt"/>
              </a:rPr>
              <a:t>of the PI's research program and the proposed studies do not seem to define a new area of research.”</a:t>
            </a:r>
          </a:p>
          <a:p>
            <a:pPr marL="629920" lvl="1" indent="-305435"/>
            <a:r>
              <a:rPr lang="en-US" sz="1800">
                <a:effectLst/>
                <a:ea typeface="Calibri" panose="020F0502020204030204" pitchFamily="34" charset="0"/>
                <a:cs typeface="Times New Roman"/>
              </a:rPr>
              <a:t>“The objectives of this proposal are also very </a:t>
            </a:r>
            <a:r>
              <a:rPr lang="en-US" sz="1800" b="1">
                <a:effectLst/>
                <a:ea typeface="Calibri" panose="020F0502020204030204" pitchFamily="34" charset="0"/>
                <a:cs typeface="Times New Roman"/>
              </a:rPr>
              <a:t>similar to those of many other research programs</a:t>
            </a:r>
            <a:r>
              <a:rPr lang="en-US" sz="1800">
                <a:effectLst/>
                <a:ea typeface="Calibri" panose="020F0502020204030204" pitchFamily="34" charset="0"/>
                <a:cs typeface="Times New Roman"/>
              </a:rPr>
              <a:t> in this field.”</a:t>
            </a:r>
            <a:endParaRPr lang="en-US" sz="1800">
              <a:cs typeface="Times New Roman"/>
            </a:endParaRPr>
          </a:p>
          <a:p>
            <a:endParaRPr lang="en-US" sz="1600"/>
          </a:p>
        </p:txBody>
      </p:sp>
      <p:sp>
        <p:nvSpPr>
          <p:cNvPr id="4" name="Text Placeholder 3">
            <a:extLst>
              <a:ext uri="{FF2B5EF4-FFF2-40B4-BE49-F238E27FC236}">
                <a16:creationId xmlns:a16="http://schemas.microsoft.com/office/drawing/2014/main" id="{FA24DF54-A36D-C40F-8B9B-82F63432159A}"/>
              </a:ext>
            </a:extLst>
          </p:cNvPr>
          <p:cNvSpPr>
            <a:spLocks noGrp="1"/>
          </p:cNvSpPr>
          <p:nvPr>
            <p:ph type="body" sz="quarter" idx="13"/>
          </p:nvPr>
        </p:nvSpPr>
        <p:spPr/>
        <p:txBody>
          <a:bodyPr/>
          <a:lstStyle/>
          <a:p>
            <a:r>
              <a:rPr lang="en-US"/>
              <a:t>Innovation</a:t>
            </a:r>
          </a:p>
        </p:txBody>
      </p:sp>
    </p:spTree>
    <p:extLst>
      <p:ext uri="{BB962C8B-B14F-4D97-AF65-F5344CB8AC3E}">
        <p14:creationId xmlns:p14="http://schemas.microsoft.com/office/powerpoint/2010/main" val="4149757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EC2BC-DB42-9572-07A5-079924EBE6AF}"/>
              </a:ext>
            </a:extLst>
          </p:cNvPr>
          <p:cNvSpPr>
            <a:spLocks noGrp="1"/>
          </p:cNvSpPr>
          <p:nvPr>
            <p:ph type="title"/>
          </p:nvPr>
        </p:nvSpPr>
        <p:spPr/>
        <p:txBody>
          <a:bodyPr/>
          <a:lstStyle/>
          <a:p>
            <a:r>
              <a:rPr lang="en-US"/>
              <a:t>Example Reviewer Feedback - Critiques</a:t>
            </a:r>
          </a:p>
        </p:txBody>
      </p:sp>
      <p:sp>
        <p:nvSpPr>
          <p:cNvPr id="3" name="Text Placeholder 2">
            <a:extLst>
              <a:ext uri="{FF2B5EF4-FFF2-40B4-BE49-F238E27FC236}">
                <a16:creationId xmlns:a16="http://schemas.microsoft.com/office/drawing/2014/main" id="{F9CB7948-1771-D014-B313-2A4F7358FF5D}"/>
              </a:ext>
            </a:extLst>
          </p:cNvPr>
          <p:cNvSpPr>
            <a:spLocks noGrp="1"/>
          </p:cNvSpPr>
          <p:nvPr>
            <p:ph type="body" sz="quarter" idx="14"/>
          </p:nvPr>
        </p:nvSpPr>
        <p:spPr/>
        <p:txBody>
          <a:bodyPr/>
          <a:lstStyle/>
          <a:p>
            <a:pPr marL="629920" lvl="1" indent="-305435"/>
            <a:r>
              <a:rPr lang="en-US" sz="1800">
                <a:ea typeface="+mn-lt"/>
                <a:cs typeface="+mn-lt"/>
              </a:rPr>
              <a:t>“The </a:t>
            </a:r>
            <a:r>
              <a:rPr lang="en-US" sz="1800" b="1">
                <a:ea typeface="+mn-lt"/>
                <a:cs typeface="+mn-lt"/>
              </a:rPr>
              <a:t>methods</a:t>
            </a:r>
            <a:r>
              <a:rPr lang="en-US" sz="1800">
                <a:ea typeface="+mn-lt"/>
                <a:cs typeface="+mn-lt"/>
              </a:rPr>
              <a:t> that will be used to study </a:t>
            </a:r>
            <a:r>
              <a:rPr lang="en-US" sz="1800" err="1">
                <a:ea typeface="+mn-lt"/>
                <a:cs typeface="+mn-lt"/>
              </a:rPr>
              <a:t>xxxxx</a:t>
            </a:r>
            <a:r>
              <a:rPr lang="en-US" sz="1800">
                <a:ea typeface="+mn-lt"/>
                <a:cs typeface="+mn-lt"/>
              </a:rPr>
              <a:t> are not clearly described.” </a:t>
            </a:r>
          </a:p>
          <a:p>
            <a:pPr marL="629920" lvl="1" indent="-305435"/>
            <a:r>
              <a:rPr lang="en-US" sz="1800">
                <a:ea typeface="+mn-lt"/>
                <a:cs typeface="+mn-lt"/>
              </a:rPr>
              <a:t>“</a:t>
            </a:r>
            <a:r>
              <a:rPr lang="en-US" sz="1800">
                <a:effectLst/>
                <a:ea typeface="Calibri" panose="020F0502020204030204" pitchFamily="34" charset="0"/>
                <a:cs typeface="Times New Roman"/>
              </a:rPr>
              <a:t>Proposal includes a </a:t>
            </a:r>
            <a:r>
              <a:rPr lang="en-US" sz="1800" b="1">
                <a:effectLst/>
                <a:ea typeface="Calibri" panose="020F0502020204030204" pitchFamily="34" charset="0"/>
                <a:cs typeface="Times New Roman"/>
              </a:rPr>
              <a:t>large quantity of unexplained acronyms and hyper-technical jargon</a:t>
            </a:r>
            <a:r>
              <a:rPr lang="en-US" sz="1800">
                <a:effectLst/>
                <a:ea typeface="Calibri" panose="020F0502020204030204" pitchFamily="34" charset="0"/>
                <a:cs typeface="Times New Roman"/>
              </a:rPr>
              <a:t> making it difficult to understand what exactly is being proposed in some areas</a:t>
            </a:r>
            <a:r>
              <a:rPr lang="en-US" sz="1800">
                <a:ea typeface="+mn-lt"/>
                <a:cs typeface="+mn-lt"/>
              </a:rPr>
              <a:t>.”</a:t>
            </a:r>
            <a:endParaRPr lang="en-US" sz="1800"/>
          </a:p>
          <a:p>
            <a:pPr marL="629920" lvl="1" indent="-305435"/>
            <a:r>
              <a:rPr lang="en-US" sz="1800">
                <a:ea typeface="+mn-lt"/>
                <a:cs typeface="+mn-lt"/>
              </a:rPr>
              <a:t>“The core finding is so cool that the </a:t>
            </a:r>
            <a:r>
              <a:rPr lang="en-US" sz="1800" b="1">
                <a:ea typeface="+mn-lt"/>
                <a:cs typeface="+mn-lt"/>
              </a:rPr>
              <a:t>vagueness of the Aims</a:t>
            </a:r>
            <a:r>
              <a:rPr lang="en-US" sz="1800">
                <a:ea typeface="+mn-lt"/>
                <a:cs typeface="+mn-lt"/>
              </a:rPr>
              <a:t> are disappointing.”</a:t>
            </a:r>
          </a:p>
          <a:p>
            <a:pPr marL="629920" lvl="1" indent="-305435"/>
            <a:r>
              <a:rPr lang="en-US" sz="1800">
                <a:effectLst/>
                <a:ea typeface="Calibri" panose="020F0502020204030204" pitchFamily="34" charset="0"/>
                <a:cs typeface="Times New Roman"/>
              </a:rPr>
              <a:t>“</a:t>
            </a:r>
            <a:r>
              <a:rPr lang="en-US" sz="1800" b="1">
                <a:effectLst/>
                <a:ea typeface="Calibri" panose="020F0502020204030204" pitchFamily="34" charset="0"/>
                <a:cs typeface="Times New Roman"/>
              </a:rPr>
              <a:t>Relationship of the proposed work to the applicant’s current research</a:t>
            </a:r>
            <a:r>
              <a:rPr lang="en-US" sz="1800">
                <a:effectLst/>
                <a:ea typeface="Calibri" panose="020F0502020204030204" pitchFamily="34" charset="0"/>
                <a:cs typeface="Times New Roman"/>
              </a:rPr>
              <a:t> is not described clearly</a:t>
            </a:r>
            <a:r>
              <a:rPr lang="en-US" sz="1800">
                <a:effectLst/>
                <a:ea typeface="+mn-lt"/>
                <a:cs typeface="+mn-lt"/>
              </a:rPr>
              <a:t>.”</a:t>
            </a:r>
          </a:p>
          <a:p>
            <a:pPr marL="629920" lvl="1" indent="-305435"/>
            <a:r>
              <a:rPr lang="en-US" sz="1800">
                <a:ea typeface="Calibri" panose="020F0502020204030204" pitchFamily="34" charset="0"/>
                <a:cs typeface="Times New Roman"/>
              </a:rPr>
              <a:t>“T</a:t>
            </a:r>
            <a:r>
              <a:rPr lang="en-US" sz="1800">
                <a:effectLst/>
                <a:ea typeface="Calibri" panose="020F0502020204030204" pitchFamily="34" charset="0"/>
                <a:cs typeface="Times New Roman"/>
              </a:rPr>
              <a:t>he proposed studies are not clear enough to fully assess. Project is </a:t>
            </a:r>
            <a:r>
              <a:rPr lang="en-US" sz="1800">
                <a:ea typeface="Calibri" panose="020F0502020204030204" pitchFamily="34" charset="0"/>
                <a:cs typeface="Times New Roman"/>
              </a:rPr>
              <a:t>too vague</a:t>
            </a:r>
            <a:r>
              <a:rPr lang="en-US" sz="1800">
                <a:effectLst/>
                <a:ea typeface="Calibri" panose="020F0502020204030204" pitchFamily="34" charset="0"/>
                <a:cs typeface="Times New Roman"/>
              </a:rPr>
              <a:t> and it is difficult to evaluate the </a:t>
            </a:r>
            <a:r>
              <a:rPr lang="en-US" sz="1800" b="1">
                <a:effectLst/>
                <a:ea typeface="Calibri" panose="020F0502020204030204" pitchFamily="34" charset="0"/>
                <a:cs typeface="Times New Roman"/>
              </a:rPr>
              <a:t>experiments</a:t>
            </a:r>
            <a:r>
              <a:rPr lang="en-US" sz="1800">
                <a:effectLst/>
                <a:ea typeface="Calibri" panose="020F0502020204030204" pitchFamily="34" charset="0"/>
                <a:cs typeface="Times New Roman"/>
              </a:rPr>
              <a:t> proposed.”</a:t>
            </a:r>
          </a:p>
          <a:p>
            <a:pPr marL="629920" lvl="1" indent="-305435"/>
            <a:r>
              <a:rPr lang="en-US" sz="1800">
                <a:ea typeface="Calibri" panose="020F0502020204030204" pitchFamily="34" charset="0"/>
                <a:cs typeface="Times New Roman"/>
              </a:rPr>
              <a:t>“Even with limited space, the description is too vague to understand many of the </a:t>
            </a:r>
            <a:r>
              <a:rPr lang="en-US" sz="1800" b="1">
                <a:ea typeface="Calibri" panose="020F0502020204030204" pitchFamily="34" charset="0"/>
                <a:cs typeface="Times New Roman"/>
              </a:rPr>
              <a:t>approaches </a:t>
            </a:r>
            <a:r>
              <a:rPr lang="en-US" sz="1800">
                <a:ea typeface="Calibri" panose="020F0502020204030204" pitchFamily="34" charset="0"/>
                <a:cs typeface="Times New Roman"/>
              </a:rPr>
              <a:t>to be taken.  As such, it is hard to know how impactful the work might be.”</a:t>
            </a:r>
            <a:endParaRPr lang="en-US" sz="1800">
              <a:cs typeface="Times New Roman"/>
            </a:endParaRPr>
          </a:p>
          <a:p>
            <a:pPr marL="305435" indent="-305435"/>
            <a:endParaRPr lang="en-US" sz="2000">
              <a:ea typeface="+mn-lt"/>
              <a:cs typeface="+mn-lt"/>
            </a:endParaRPr>
          </a:p>
        </p:txBody>
      </p:sp>
      <p:sp>
        <p:nvSpPr>
          <p:cNvPr id="4" name="Text Placeholder 3">
            <a:extLst>
              <a:ext uri="{FF2B5EF4-FFF2-40B4-BE49-F238E27FC236}">
                <a16:creationId xmlns:a16="http://schemas.microsoft.com/office/drawing/2014/main" id="{FA24DF54-A36D-C40F-8B9B-82F63432159A}"/>
              </a:ext>
            </a:extLst>
          </p:cNvPr>
          <p:cNvSpPr>
            <a:spLocks noGrp="1"/>
          </p:cNvSpPr>
          <p:nvPr>
            <p:ph type="body" sz="quarter" idx="13"/>
          </p:nvPr>
        </p:nvSpPr>
        <p:spPr/>
        <p:txBody>
          <a:bodyPr/>
          <a:lstStyle/>
          <a:p>
            <a:r>
              <a:rPr lang="en-US"/>
              <a:t>Too Vague</a:t>
            </a:r>
          </a:p>
        </p:txBody>
      </p:sp>
    </p:spTree>
    <p:extLst>
      <p:ext uri="{BB962C8B-B14F-4D97-AF65-F5344CB8AC3E}">
        <p14:creationId xmlns:p14="http://schemas.microsoft.com/office/powerpoint/2010/main" val="1549906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4021F9-52FD-6892-5771-8038365C15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A933C9-99AC-F768-B80C-E1DD3A4CEE15}"/>
              </a:ext>
            </a:extLst>
          </p:cNvPr>
          <p:cNvSpPr>
            <a:spLocks noGrp="1"/>
          </p:cNvSpPr>
          <p:nvPr>
            <p:ph type="title"/>
          </p:nvPr>
        </p:nvSpPr>
        <p:spPr/>
        <p:txBody>
          <a:bodyPr/>
          <a:lstStyle/>
          <a:p>
            <a:r>
              <a:rPr lang="en-US"/>
              <a:t>Example Reviewer Feedback - Critiques</a:t>
            </a:r>
          </a:p>
        </p:txBody>
      </p:sp>
      <p:sp>
        <p:nvSpPr>
          <p:cNvPr id="3" name="Text Placeholder 2">
            <a:extLst>
              <a:ext uri="{FF2B5EF4-FFF2-40B4-BE49-F238E27FC236}">
                <a16:creationId xmlns:a16="http://schemas.microsoft.com/office/drawing/2014/main" id="{6E23732A-9F94-2AD1-4B6E-39F76A71C833}"/>
              </a:ext>
            </a:extLst>
          </p:cNvPr>
          <p:cNvSpPr>
            <a:spLocks noGrp="1"/>
          </p:cNvSpPr>
          <p:nvPr>
            <p:ph type="body" sz="quarter" idx="14"/>
          </p:nvPr>
        </p:nvSpPr>
        <p:spPr/>
        <p:txBody>
          <a:bodyPr/>
          <a:lstStyle/>
          <a:p>
            <a:pPr marL="629920" lvl="1" indent="-305435"/>
            <a:r>
              <a:rPr lang="en-US" sz="1800">
                <a:effectLst/>
                <a:ea typeface="Calibri" panose="020F0502020204030204" pitchFamily="34" charset="0"/>
                <a:cs typeface="Times New Roman"/>
              </a:rPr>
              <a:t>“</a:t>
            </a:r>
            <a:r>
              <a:rPr lang="en-US" sz="1800">
                <a:ea typeface="+mn-lt"/>
                <a:cs typeface="+mn-lt"/>
              </a:rPr>
              <a:t>Although the format used fits in the space guidelines provided, I think it </a:t>
            </a:r>
            <a:r>
              <a:rPr lang="en-US" sz="1800">
                <a:effectLst/>
                <a:ea typeface="+mn-lt"/>
                <a:cs typeface="+mn-lt"/>
              </a:rPr>
              <a:t>is </a:t>
            </a:r>
            <a:r>
              <a:rPr lang="en-US" sz="1800">
                <a:ea typeface="+mn-lt"/>
                <a:cs typeface="+mn-lt"/>
              </a:rPr>
              <a:t>a stretch </a:t>
            </a:r>
            <a:r>
              <a:rPr lang="en-US" sz="1800">
                <a:effectLst/>
                <a:ea typeface="+mn-lt"/>
                <a:cs typeface="+mn-lt"/>
              </a:rPr>
              <a:t>in </a:t>
            </a:r>
            <a:r>
              <a:rPr lang="en-US" sz="1800">
                <a:ea typeface="+mn-lt"/>
                <a:cs typeface="+mn-lt"/>
              </a:rPr>
              <a:t>the sense that the 'simple timeline' was used as a specific aims page.</a:t>
            </a:r>
            <a:r>
              <a:rPr lang="en-US" sz="1800">
                <a:ea typeface="+mn-lt"/>
                <a:cs typeface="Times New Roman"/>
              </a:rPr>
              <a:t>”</a:t>
            </a:r>
            <a:endParaRPr lang="en-US" sz="1800">
              <a:effectLst/>
              <a:ea typeface="Calibri" panose="020F0502020204030204" pitchFamily="34" charset="0"/>
              <a:cs typeface="Times New Roman"/>
            </a:endParaRPr>
          </a:p>
          <a:p>
            <a:pPr marL="629920" lvl="1" indent="-305435"/>
            <a:r>
              <a:rPr lang="en-US" sz="1800">
                <a:ea typeface="Calibri" panose="020F0502020204030204" pitchFamily="34" charset="0"/>
                <a:cs typeface="Times New Roman"/>
              </a:rPr>
              <a:t>“</a:t>
            </a:r>
            <a:r>
              <a:rPr lang="en-US" sz="1800">
                <a:effectLst/>
                <a:ea typeface="+mn-lt"/>
                <a:cs typeface="+mn-lt"/>
              </a:rPr>
              <a:t>The </a:t>
            </a:r>
            <a:r>
              <a:rPr lang="en-US" sz="1800">
                <a:ea typeface="+mn-lt"/>
                <a:cs typeface="+mn-lt"/>
              </a:rPr>
              <a:t>description of the Aims relies too heavily on a reference list containing 22 citations. This format dampens enthusiasm because a framework for what will </a:t>
            </a:r>
            <a:r>
              <a:rPr lang="en-US" sz="1800">
                <a:effectLst/>
                <a:ea typeface="+mn-lt"/>
                <a:cs typeface="+mn-lt"/>
              </a:rPr>
              <a:t>be </a:t>
            </a:r>
            <a:r>
              <a:rPr lang="en-US" sz="1800">
                <a:ea typeface="+mn-lt"/>
                <a:cs typeface="+mn-lt"/>
              </a:rPr>
              <a:t>done </a:t>
            </a:r>
            <a:r>
              <a:rPr lang="en-US" sz="1800">
                <a:effectLst/>
                <a:ea typeface="+mn-lt"/>
                <a:cs typeface="+mn-lt"/>
              </a:rPr>
              <a:t>is not </a:t>
            </a:r>
            <a:r>
              <a:rPr lang="en-US" sz="1800">
                <a:ea typeface="+mn-lt"/>
                <a:cs typeface="+mn-lt"/>
              </a:rPr>
              <a:t>provided</a:t>
            </a:r>
            <a:r>
              <a:rPr lang="en-US" sz="1800">
                <a:ea typeface="+mn-lt"/>
                <a:cs typeface="Times New Roman"/>
              </a:rPr>
              <a:t>.”</a:t>
            </a:r>
            <a:endParaRPr lang="en-US" sz="2400"/>
          </a:p>
          <a:p>
            <a:pPr marL="629920" lvl="1" indent="-305435"/>
            <a:r>
              <a:rPr lang="en-US" sz="1800">
                <a:ea typeface="+mn-lt"/>
                <a:cs typeface="Times New Roman"/>
              </a:rPr>
              <a:t>“</a:t>
            </a:r>
            <a:r>
              <a:rPr lang="en-US" sz="1800">
                <a:ea typeface="+mn-lt"/>
                <a:cs typeface="+mn-lt"/>
              </a:rPr>
              <a:t>Please make sure that any figures incorporated into a proposal are very </a:t>
            </a:r>
            <a:r>
              <a:rPr lang="en-US" sz="1800">
                <a:effectLst/>
                <a:ea typeface="+mn-lt"/>
                <a:cs typeface="+mn-lt"/>
              </a:rPr>
              <a:t>clear </a:t>
            </a:r>
            <a:r>
              <a:rPr lang="en-US" sz="1800">
                <a:ea typeface="+mn-lt"/>
                <a:cs typeface="+mn-lt"/>
              </a:rPr>
              <a:t>for a reader, including a generalist.  A well-crafted figure can convey 1000 words, but one that isn't well crafted can </a:t>
            </a:r>
            <a:r>
              <a:rPr lang="en-US" sz="1800">
                <a:effectLst/>
                <a:ea typeface="+mn-lt"/>
                <a:cs typeface="+mn-lt"/>
              </a:rPr>
              <a:t>be </a:t>
            </a:r>
            <a:r>
              <a:rPr lang="en-US" sz="1800">
                <a:ea typeface="+mn-lt"/>
                <a:cs typeface="+mn-lt"/>
              </a:rPr>
              <a:t>confusing or just take up precious space.</a:t>
            </a:r>
            <a:r>
              <a:rPr lang="en-US" sz="1800">
                <a:ea typeface="+mn-lt"/>
                <a:cs typeface="Times New Roman"/>
              </a:rPr>
              <a:t>”</a:t>
            </a:r>
            <a:r>
              <a:rPr lang="en-US" sz="1800">
                <a:ea typeface="+mn-lt"/>
                <a:cs typeface="+mn-lt"/>
              </a:rPr>
              <a:t> </a:t>
            </a:r>
            <a:endParaRPr lang="en-US" sz="2400"/>
          </a:p>
          <a:p>
            <a:pPr marL="305435" indent="-305435"/>
            <a:endParaRPr lang="en-US" sz="2000">
              <a:ea typeface="+mn-lt"/>
              <a:cs typeface="+mn-lt"/>
            </a:endParaRPr>
          </a:p>
        </p:txBody>
      </p:sp>
      <p:sp>
        <p:nvSpPr>
          <p:cNvPr id="4" name="Text Placeholder 3">
            <a:extLst>
              <a:ext uri="{FF2B5EF4-FFF2-40B4-BE49-F238E27FC236}">
                <a16:creationId xmlns:a16="http://schemas.microsoft.com/office/drawing/2014/main" id="{F81B8F99-2BBF-86A4-DA01-9ECB208059EA}"/>
              </a:ext>
            </a:extLst>
          </p:cNvPr>
          <p:cNvSpPr>
            <a:spLocks noGrp="1"/>
          </p:cNvSpPr>
          <p:nvPr>
            <p:ph type="body" sz="quarter" idx="13"/>
          </p:nvPr>
        </p:nvSpPr>
        <p:spPr/>
        <p:txBody>
          <a:bodyPr/>
          <a:lstStyle/>
          <a:p>
            <a:r>
              <a:rPr lang="en-US"/>
              <a:t>Grantsmanship</a:t>
            </a:r>
          </a:p>
        </p:txBody>
      </p:sp>
    </p:spTree>
    <p:extLst>
      <p:ext uri="{BB962C8B-B14F-4D97-AF65-F5344CB8AC3E}">
        <p14:creationId xmlns:p14="http://schemas.microsoft.com/office/powerpoint/2010/main" val="830778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119257-6C2A-E8B6-76BC-3A77B9D862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140970F-E1CC-B026-0F4A-D4A577478BA0}"/>
              </a:ext>
            </a:extLst>
          </p:cNvPr>
          <p:cNvSpPr>
            <a:spLocks noGrp="1"/>
          </p:cNvSpPr>
          <p:nvPr>
            <p:ph type="title"/>
          </p:nvPr>
        </p:nvSpPr>
        <p:spPr/>
        <p:txBody>
          <a:bodyPr/>
          <a:lstStyle/>
          <a:p>
            <a:r>
              <a:rPr lang="en-US"/>
              <a:t>Example Reviewer Feedback - Critiques</a:t>
            </a:r>
          </a:p>
        </p:txBody>
      </p:sp>
      <p:sp>
        <p:nvSpPr>
          <p:cNvPr id="3" name="Text Placeholder 2">
            <a:extLst>
              <a:ext uri="{FF2B5EF4-FFF2-40B4-BE49-F238E27FC236}">
                <a16:creationId xmlns:a16="http://schemas.microsoft.com/office/drawing/2014/main" id="{491D7869-6874-7048-FC9C-678651448D51}"/>
              </a:ext>
            </a:extLst>
          </p:cNvPr>
          <p:cNvSpPr>
            <a:spLocks noGrp="1"/>
          </p:cNvSpPr>
          <p:nvPr>
            <p:ph type="body" sz="quarter" idx="14"/>
          </p:nvPr>
        </p:nvSpPr>
        <p:spPr/>
        <p:txBody>
          <a:bodyPr/>
          <a:lstStyle/>
          <a:p>
            <a:pPr marL="629920" lvl="1" indent="-305435"/>
            <a:r>
              <a:rPr lang="en-US" sz="1800" b="1">
                <a:solidFill>
                  <a:schemeClr val="tx2"/>
                </a:solidFill>
                <a:ea typeface="+mn-lt"/>
                <a:cs typeface="+mn-lt"/>
              </a:rPr>
              <a:t>Research Focus</a:t>
            </a:r>
            <a:r>
              <a:rPr lang="en-US" sz="1800">
                <a:solidFill>
                  <a:schemeClr val="tx2"/>
                </a:solidFill>
                <a:ea typeface="+mn-lt"/>
                <a:cs typeface="+mn-lt"/>
              </a:rPr>
              <a:t>: </a:t>
            </a:r>
            <a:r>
              <a:rPr lang="en-US" sz="1800">
                <a:effectLst/>
                <a:ea typeface="Calibri" panose="020F0502020204030204" pitchFamily="34" charset="0"/>
                <a:cs typeface="Times New Roman"/>
              </a:rPr>
              <a:t>“A weakness is proposing </a:t>
            </a:r>
            <a:r>
              <a:rPr lang="en-US" sz="1800" b="1">
                <a:effectLst/>
                <a:ea typeface="Calibri" panose="020F0502020204030204" pitchFamily="34" charset="0"/>
                <a:cs typeface="Times New Roman"/>
              </a:rPr>
              <a:t>two different screens in one proposal</a:t>
            </a:r>
            <a:r>
              <a:rPr lang="en-US" sz="1800">
                <a:effectLst/>
                <a:ea typeface="Calibri" panose="020F0502020204030204" pitchFamily="34" charset="0"/>
                <a:cs typeface="Times New Roman"/>
              </a:rPr>
              <a:t>. It would be stronger to propose one screen and demonstrate more ability to be able to characterize targets.”</a:t>
            </a:r>
          </a:p>
          <a:p>
            <a:pPr marL="629920" lvl="1" indent="-305435"/>
            <a:r>
              <a:rPr lang="en-US" sz="1800" b="1">
                <a:solidFill>
                  <a:schemeClr val="tx2"/>
                </a:solidFill>
                <a:ea typeface="Calibri" panose="020F0502020204030204" pitchFamily="34" charset="0"/>
                <a:cs typeface="Times New Roman"/>
              </a:rPr>
              <a:t>Power:</a:t>
            </a:r>
            <a:r>
              <a:rPr lang="en-US" sz="1800" b="1">
                <a:solidFill>
                  <a:schemeClr val="tx2"/>
                </a:solidFill>
                <a:effectLst/>
                <a:ea typeface="Calibri" panose="020F0502020204030204" pitchFamily="34" charset="0"/>
                <a:cs typeface="Times New Roman"/>
              </a:rPr>
              <a:t> </a:t>
            </a:r>
            <a:r>
              <a:rPr lang="en-US" sz="1800">
                <a:effectLst/>
                <a:ea typeface="Calibri" panose="020F0502020204030204" pitchFamily="34" charset="0"/>
                <a:cs typeface="Times New Roman"/>
              </a:rPr>
              <a:t>“The investigator should, I think, be </a:t>
            </a:r>
            <a:r>
              <a:rPr lang="en-US" sz="1800" b="1">
                <a:effectLst/>
                <a:ea typeface="Calibri" panose="020F0502020204030204" pitchFamily="34" charset="0"/>
                <a:cs typeface="Times New Roman"/>
              </a:rPr>
              <a:t>more ambitious to obtain useful data</a:t>
            </a:r>
            <a:r>
              <a:rPr lang="en-US" sz="1800">
                <a:effectLst/>
                <a:ea typeface="Calibri" panose="020F0502020204030204" pitchFamily="34" charset="0"/>
                <a:cs typeface="Times New Roman"/>
              </a:rPr>
              <a:t>.</a:t>
            </a:r>
            <a:r>
              <a:rPr lang="en-US" sz="1800">
                <a:ea typeface="Calibri" panose="020F0502020204030204" pitchFamily="34" charset="0"/>
                <a:cs typeface="Times New Roman"/>
              </a:rPr>
              <a:t> </a:t>
            </a:r>
            <a:r>
              <a:rPr lang="en-US" sz="1800">
                <a:effectLst/>
                <a:ea typeface="Calibri" panose="020F0502020204030204" pitchFamily="34" charset="0"/>
                <a:cs typeface="Times New Roman"/>
              </a:rPr>
              <a:t> At the </a:t>
            </a:r>
            <a:r>
              <a:rPr lang="en-US" sz="1800" b="1">
                <a:effectLst/>
                <a:ea typeface="Calibri" panose="020F0502020204030204" pitchFamily="34" charset="0"/>
                <a:cs typeface="Times New Roman"/>
              </a:rPr>
              <a:t>scale </a:t>
            </a:r>
            <a:r>
              <a:rPr lang="en-US" sz="1800">
                <a:effectLst/>
                <a:ea typeface="Calibri" panose="020F0502020204030204" pitchFamily="34" charset="0"/>
                <a:cs typeface="Times New Roman"/>
              </a:rPr>
              <a:t>proposed here, it is not clear that much of value will be achieved.”</a:t>
            </a:r>
          </a:p>
          <a:p>
            <a:pPr marL="629920" lvl="1" indent="-305435"/>
            <a:r>
              <a:rPr lang="en-US" sz="1800" b="1">
                <a:solidFill>
                  <a:schemeClr val="tx2"/>
                </a:solidFill>
                <a:cs typeface="Times New Roman"/>
              </a:rPr>
              <a:t>Impact</a:t>
            </a:r>
            <a:r>
              <a:rPr lang="en-US" sz="1800">
                <a:solidFill>
                  <a:schemeClr val="tx2"/>
                </a:solidFill>
                <a:cs typeface="Times New Roman"/>
              </a:rPr>
              <a:t>:  </a:t>
            </a:r>
            <a:r>
              <a:rPr lang="en-US" sz="1800">
                <a:cs typeface="Times New Roman"/>
              </a:rPr>
              <a:t>“While admittedly there is much still to learn in this area, it is not clear what </a:t>
            </a:r>
            <a:r>
              <a:rPr lang="en-US" sz="1800" b="1">
                <a:cs typeface="Times New Roman"/>
              </a:rPr>
              <a:t>new insights</a:t>
            </a:r>
            <a:r>
              <a:rPr lang="en-US" sz="1800">
                <a:cs typeface="Times New Roman"/>
              </a:rPr>
              <a:t> will be gained from these studies.” </a:t>
            </a:r>
          </a:p>
          <a:p>
            <a:pPr marL="629920" lvl="1" indent="-305435"/>
            <a:r>
              <a:rPr lang="en-US" sz="1800" b="1">
                <a:solidFill>
                  <a:schemeClr val="tx2"/>
                </a:solidFill>
                <a:cs typeface="Times New Roman"/>
              </a:rPr>
              <a:t>Overstatement:</a:t>
            </a:r>
            <a:r>
              <a:rPr lang="en-US" sz="1800">
                <a:solidFill>
                  <a:schemeClr val="tx2"/>
                </a:solidFill>
                <a:cs typeface="Times New Roman"/>
              </a:rPr>
              <a:t> </a:t>
            </a:r>
            <a:r>
              <a:rPr lang="en-US" sz="1800">
                <a:ea typeface="+mn-lt"/>
                <a:cs typeface="+mn-lt"/>
              </a:rPr>
              <a:t>“I find the proposal OK, but not great, and in many cases a bit </a:t>
            </a:r>
            <a:r>
              <a:rPr lang="en-US" sz="1800" b="1">
                <a:ea typeface="+mn-lt"/>
                <a:cs typeface="+mn-lt"/>
              </a:rPr>
              <a:t>overhyped</a:t>
            </a:r>
            <a:r>
              <a:rPr lang="en-US" sz="1800">
                <a:ea typeface="+mn-lt"/>
                <a:cs typeface="+mn-lt"/>
              </a:rPr>
              <a:t>: “</a:t>
            </a:r>
            <a:r>
              <a:rPr lang="en-US" sz="1800" i="1">
                <a:ea typeface="+mn-lt"/>
                <a:cs typeface="+mn-lt"/>
              </a:rPr>
              <a:t>My research will bring ----- to the forefront of the ----- field</a:t>
            </a:r>
            <a:r>
              <a:rPr lang="en-US" sz="1800">
                <a:ea typeface="+mn-lt"/>
                <a:cs typeface="+mn-lt"/>
              </a:rPr>
              <a:t>” - The ----- field has already been focused on ----- for years."</a:t>
            </a:r>
            <a:endParaRPr lang="en-US" sz="2400"/>
          </a:p>
          <a:p>
            <a:pPr marL="305435" indent="-305435"/>
            <a:endParaRPr lang="en-US" sz="2000">
              <a:ea typeface="+mn-lt"/>
              <a:cs typeface="+mn-lt"/>
            </a:endParaRPr>
          </a:p>
        </p:txBody>
      </p:sp>
      <p:sp>
        <p:nvSpPr>
          <p:cNvPr id="4" name="Text Placeholder 3">
            <a:extLst>
              <a:ext uri="{FF2B5EF4-FFF2-40B4-BE49-F238E27FC236}">
                <a16:creationId xmlns:a16="http://schemas.microsoft.com/office/drawing/2014/main" id="{2CDEDA9F-ED57-FC41-49DC-F316646CE951}"/>
              </a:ext>
            </a:extLst>
          </p:cNvPr>
          <p:cNvSpPr>
            <a:spLocks noGrp="1"/>
          </p:cNvSpPr>
          <p:nvPr>
            <p:ph type="body" sz="quarter" idx="13"/>
          </p:nvPr>
        </p:nvSpPr>
        <p:spPr/>
        <p:txBody>
          <a:bodyPr/>
          <a:lstStyle/>
          <a:p>
            <a:r>
              <a:rPr lang="en-US"/>
              <a:t>Other</a:t>
            </a:r>
          </a:p>
        </p:txBody>
      </p:sp>
    </p:spTree>
    <p:extLst>
      <p:ext uri="{BB962C8B-B14F-4D97-AF65-F5344CB8AC3E}">
        <p14:creationId xmlns:p14="http://schemas.microsoft.com/office/powerpoint/2010/main" val="3860163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57130-3BD9-44DA-244A-69E193056995}"/>
              </a:ext>
            </a:extLst>
          </p:cNvPr>
          <p:cNvSpPr>
            <a:spLocks noGrp="1"/>
          </p:cNvSpPr>
          <p:nvPr>
            <p:ph type="title"/>
          </p:nvPr>
        </p:nvSpPr>
        <p:spPr/>
        <p:txBody>
          <a:bodyPr/>
          <a:lstStyle/>
          <a:p>
            <a:r>
              <a:rPr lang="en-US"/>
              <a:t>Example of Reviewer Feedback - Strengths</a:t>
            </a:r>
          </a:p>
        </p:txBody>
      </p:sp>
      <p:sp>
        <p:nvSpPr>
          <p:cNvPr id="4" name="Text Placeholder 3">
            <a:extLst>
              <a:ext uri="{FF2B5EF4-FFF2-40B4-BE49-F238E27FC236}">
                <a16:creationId xmlns:a16="http://schemas.microsoft.com/office/drawing/2014/main" id="{8EA0A2EE-0940-F495-3091-E0E3E2FA708B}"/>
              </a:ext>
            </a:extLst>
          </p:cNvPr>
          <p:cNvSpPr>
            <a:spLocks noGrp="1"/>
          </p:cNvSpPr>
          <p:nvPr>
            <p:ph type="body" sz="quarter" idx="13"/>
          </p:nvPr>
        </p:nvSpPr>
        <p:spPr/>
        <p:txBody>
          <a:bodyPr/>
          <a:lstStyle/>
          <a:p>
            <a:endParaRPr lang="en-US"/>
          </a:p>
        </p:txBody>
      </p:sp>
      <p:sp>
        <p:nvSpPr>
          <p:cNvPr id="5" name="Content Placeholder 2">
            <a:extLst>
              <a:ext uri="{FF2B5EF4-FFF2-40B4-BE49-F238E27FC236}">
                <a16:creationId xmlns:a16="http://schemas.microsoft.com/office/drawing/2014/main" id="{FE334CEC-6FB1-3FD3-B6DE-F26BF6CFFEA1}"/>
              </a:ext>
            </a:extLst>
          </p:cNvPr>
          <p:cNvSpPr>
            <a:spLocks noGrp="1"/>
          </p:cNvSpPr>
          <p:nvPr>
            <p:ph type="body" sz="quarter" idx="14"/>
          </p:nvPr>
        </p:nvSpPr>
        <p:spPr>
          <a:xfrm>
            <a:off x="457200" y="1884363"/>
            <a:ext cx="11250613" cy="4348162"/>
          </a:xfrm>
        </p:spPr>
        <p:txBody>
          <a:bodyPr>
            <a:noAutofit/>
          </a:bodyPr>
          <a:lstStyle/>
          <a:p>
            <a:pPr>
              <a:lnSpc>
                <a:spcPct val="107000"/>
              </a:lnSpc>
              <a:spcBef>
                <a:spcPts val="0"/>
              </a:spcBef>
              <a:spcAft>
                <a:spcPts val="600"/>
              </a:spcAft>
            </a:pPr>
            <a:r>
              <a:rPr lang="en-US" sz="2000">
                <a:latin typeface="+mn-lt"/>
                <a:ea typeface="Calibri" panose="020F0502020204030204" pitchFamily="34" charset="0"/>
                <a:cs typeface="Times New Roman" panose="02020603050405020304" pitchFamily="18" charset="0"/>
              </a:rPr>
              <a:t>T</a:t>
            </a:r>
            <a:r>
              <a:rPr lang="en-US" sz="2000">
                <a:effectLst/>
                <a:latin typeface="+mn-lt"/>
                <a:ea typeface="Calibri" panose="020F0502020204030204" pitchFamily="34" charset="0"/>
                <a:cs typeface="Times New Roman" panose="02020603050405020304" pitchFamily="18" charset="0"/>
              </a:rPr>
              <a:t>he </a:t>
            </a:r>
            <a:r>
              <a:rPr lang="en-US" sz="2000" b="1">
                <a:effectLst/>
                <a:latin typeface="+mn-lt"/>
                <a:ea typeface="Calibri" panose="020F0502020204030204" pitchFamily="34" charset="0"/>
                <a:cs typeface="Times New Roman" panose="02020603050405020304" pitchFamily="18" charset="0"/>
              </a:rPr>
              <a:t>depth of the analysis and creativity is clear</a:t>
            </a:r>
            <a:r>
              <a:rPr lang="en-US" sz="2000">
                <a:effectLst/>
                <a:latin typeface="+mn-lt"/>
                <a:ea typeface="Calibri" panose="020F0502020204030204" pitchFamily="34" charset="0"/>
                <a:cs typeface="Times New Roman" panose="02020603050405020304" pitchFamily="18" charset="0"/>
              </a:rPr>
              <a:t>, this one really stands out in regards to it </a:t>
            </a:r>
            <a:r>
              <a:rPr lang="en-US" sz="2000" b="1">
                <a:effectLst/>
                <a:latin typeface="+mn-lt"/>
                <a:ea typeface="Calibri" panose="020F0502020204030204" pitchFamily="34" charset="0"/>
                <a:cs typeface="Times New Roman" panose="02020603050405020304" pitchFamily="18" charset="0"/>
              </a:rPr>
              <a:t>helping build the PI's career.</a:t>
            </a:r>
          </a:p>
          <a:p>
            <a:pPr>
              <a:lnSpc>
                <a:spcPct val="107000"/>
              </a:lnSpc>
              <a:spcBef>
                <a:spcPts val="0"/>
              </a:spcBef>
              <a:spcAft>
                <a:spcPts val="600"/>
              </a:spcAft>
            </a:pPr>
            <a:endParaRPr lang="en-US" sz="2000" b="1">
              <a:effectLst/>
              <a:latin typeface="+mn-lt"/>
              <a:ea typeface="Calibri" panose="020F0502020204030204" pitchFamily="34" charset="0"/>
              <a:cs typeface="Times New Roman" panose="02020603050405020304" pitchFamily="18" charset="0"/>
            </a:endParaRPr>
          </a:p>
          <a:p>
            <a:pPr>
              <a:lnSpc>
                <a:spcPct val="107000"/>
              </a:lnSpc>
              <a:spcBef>
                <a:spcPts val="0"/>
              </a:spcBef>
              <a:spcAft>
                <a:spcPts val="600"/>
              </a:spcAft>
            </a:pPr>
            <a:r>
              <a:rPr lang="en-US" sz="2000">
                <a:effectLst/>
                <a:latin typeface="+mn-lt"/>
                <a:ea typeface="Calibri" panose="020F0502020204030204" pitchFamily="34" charset="0"/>
                <a:cs typeface="Times New Roman" panose="02020603050405020304" pitchFamily="18" charset="0"/>
              </a:rPr>
              <a:t>The </a:t>
            </a:r>
            <a:r>
              <a:rPr lang="en-US" sz="2000" b="1">
                <a:effectLst/>
                <a:latin typeface="+mn-lt"/>
                <a:ea typeface="Calibri" panose="020F0502020204030204" pitchFamily="34" charset="0"/>
                <a:cs typeface="Times New Roman" panose="02020603050405020304" pitchFamily="18" charset="0"/>
              </a:rPr>
              <a:t>approach is unique</a:t>
            </a:r>
            <a:r>
              <a:rPr lang="en-US" sz="2000">
                <a:effectLst/>
                <a:latin typeface="+mn-lt"/>
                <a:ea typeface="Calibri" panose="020F0502020204030204" pitchFamily="34" charset="0"/>
                <a:cs typeface="Times New Roman" panose="02020603050405020304" pitchFamily="18" charset="0"/>
              </a:rPr>
              <a:t>, the proposal is strong and multifaceted.</a:t>
            </a:r>
          </a:p>
          <a:p>
            <a:pPr>
              <a:lnSpc>
                <a:spcPct val="107000"/>
              </a:lnSpc>
              <a:spcBef>
                <a:spcPts val="0"/>
              </a:spcBef>
              <a:spcAft>
                <a:spcPts val="600"/>
              </a:spcAft>
            </a:pPr>
            <a:endParaRPr lang="en-US" sz="2000">
              <a:effectLst/>
              <a:latin typeface="+mn-lt"/>
              <a:ea typeface="Calibri" panose="020F0502020204030204" pitchFamily="34" charset="0"/>
              <a:cs typeface="Times New Roman" panose="02020603050405020304" pitchFamily="18" charset="0"/>
            </a:endParaRPr>
          </a:p>
          <a:p>
            <a:pPr>
              <a:lnSpc>
                <a:spcPct val="107000"/>
              </a:lnSpc>
              <a:spcBef>
                <a:spcPts val="0"/>
              </a:spcBef>
              <a:spcAft>
                <a:spcPts val="600"/>
              </a:spcAft>
            </a:pPr>
            <a:r>
              <a:rPr lang="en-US" sz="2000">
                <a:effectLst/>
                <a:latin typeface="+mn-lt"/>
                <a:ea typeface="Calibri" panose="020F0502020204030204" pitchFamily="34" charset="0"/>
                <a:cs typeface="Times New Roman" panose="02020603050405020304" pitchFamily="18" charset="0"/>
              </a:rPr>
              <a:t>The research proposal is clearly defined and comprises a straightforward plan. </a:t>
            </a:r>
            <a:r>
              <a:rPr lang="en-US" sz="2000" b="1">
                <a:effectLst/>
                <a:latin typeface="+mn-lt"/>
                <a:ea typeface="Calibri" panose="020F0502020204030204" pitchFamily="34" charset="0"/>
                <a:cs typeface="Times New Roman" panose="02020603050405020304" pitchFamily="18" charset="0"/>
              </a:rPr>
              <a:t>The PI has assembled a team which is well qualified to help with the effort</a:t>
            </a:r>
            <a:r>
              <a:rPr lang="en-US" sz="2000">
                <a:effectLst/>
                <a:latin typeface="+mn-l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277905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8F5AC-6B20-1767-3906-792F3CA7C6B0}"/>
              </a:ext>
            </a:extLst>
          </p:cNvPr>
          <p:cNvSpPr>
            <a:spLocks noGrp="1"/>
          </p:cNvSpPr>
          <p:nvPr>
            <p:ph type="title"/>
          </p:nvPr>
        </p:nvSpPr>
        <p:spPr/>
        <p:txBody>
          <a:bodyPr/>
          <a:lstStyle/>
          <a:p>
            <a:r>
              <a:rPr lang="en-US"/>
              <a:t>Questions?</a:t>
            </a:r>
          </a:p>
        </p:txBody>
      </p:sp>
      <p:sp>
        <p:nvSpPr>
          <p:cNvPr id="3" name="Text Placeholder 2">
            <a:extLst>
              <a:ext uri="{FF2B5EF4-FFF2-40B4-BE49-F238E27FC236}">
                <a16:creationId xmlns:a16="http://schemas.microsoft.com/office/drawing/2014/main" id="{F555D0DD-59A3-6737-E157-046C63C29910}"/>
              </a:ext>
            </a:extLst>
          </p:cNvPr>
          <p:cNvSpPr>
            <a:spLocks noGrp="1"/>
          </p:cNvSpPr>
          <p:nvPr>
            <p:ph type="body" sz="quarter" idx="14"/>
          </p:nvPr>
        </p:nvSpPr>
        <p:spPr/>
        <p:txBody>
          <a:bodyPr/>
          <a:lstStyle/>
          <a:p>
            <a:pPr marL="0" indent="0">
              <a:lnSpc>
                <a:spcPct val="100000"/>
              </a:lnSpc>
              <a:buNone/>
            </a:pPr>
            <a:r>
              <a:rPr lang="en-US" sz="1600" b="1"/>
              <a:t>Applications Due:</a:t>
            </a:r>
          </a:p>
          <a:p>
            <a:pPr marL="0" indent="0">
              <a:lnSpc>
                <a:spcPct val="100000"/>
              </a:lnSpc>
              <a:buNone/>
            </a:pPr>
            <a:r>
              <a:rPr lang="en-US" sz="1600"/>
              <a:t>Tuesday, December 17</a:t>
            </a:r>
            <a:r>
              <a:rPr lang="en-US" sz="1600" baseline="30000"/>
              <a:t>th</a:t>
            </a:r>
            <a:r>
              <a:rPr lang="en-US" sz="1600"/>
              <a:t> at 12 PM ET</a:t>
            </a:r>
          </a:p>
          <a:p>
            <a:pPr marL="0" indent="0">
              <a:lnSpc>
                <a:spcPct val="100000"/>
              </a:lnSpc>
              <a:buNone/>
            </a:pPr>
            <a:r>
              <a:rPr lang="en-US" sz="1600">
                <a:hlinkClick r:id="rId3">
                  <a:extLst>
                    <a:ext uri="{A12FA001-AC4F-418D-AE19-62706E023703}">
                      <ahyp:hlinkClr xmlns:ahyp="http://schemas.microsoft.com/office/drawing/2018/hyperlinkcolor" val="tx"/>
                    </a:ext>
                  </a:extLst>
                </a:hlinkClick>
              </a:rPr>
              <a:t>SmithOdyssey@hria.org</a:t>
            </a:r>
            <a:endParaRPr lang="en-US" sz="1600"/>
          </a:p>
          <a:p>
            <a:pPr marL="0" indent="0">
              <a:lnSpc>
                <a:spcPct val="100000"/>
              </a:lnSpc>
              <a:buNone/>
            </a:pPr>
            <a:r>
              <a:rPr lang="en-US" sz="1600">
                <a:solidFill>
                  <a:srgbClr val="FFFFFF"/>
                </a:solidFill>
                <a:hlinkClick r:id="rId4">
                  <a:extLst>
                    <a:ext uri="{A12FA001-AC4F-418D-AE19-62706E023703}">
                      <ahyp:hlinkClr xmlns:ahyp="http://schemas.microsoft.com/office/drawing/2018/hyperlinkcolor" val="tx"/>
                    </a:ext>
                  </a:extLst>
                </a:hlinkClick>
              </a:rPr>
              <a:t>www.hria.org/tmf/smithodyssey</a:t>
            </a:r>
            <a:r>
              <a:rPr lang="en-US" sz="1600">
                <a:solidFill>
                  <a:srgbClr val="FFFFFF"/>
                </a:solidFill>
              </a:rPr>
              <a:t> </a:t>
            </a:r>
          </a:p>
        </p:txBody>
      </p:sp>
    </p:spTree>
    <p:extLst>
      <p:ext uri="{BB962C8B-B14F-4D97-AF65-F5344CB8AC3E}">
        <p14:creationId xmlns:p14="http://schemas.microsoft.com/office/powerpoint/2010/main" val="2607489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20DE80B4-1F88-A481-BE9A-B0CA6D32C4D6}"/>
              </a:ext>
            </a:extLst>
          </p:cNvPr>
          <p:cNvSpPr>
            <a:spLocks noGrp="1"/>
          </p:cNvSpPr>
          <p:nvPr>
            <p:ph type="body" sz="quarter" idx="10"/>
          </p:nvPr>
        </p:nvSpPr>
        <p:spPr>
          <a:xfrm>
            <a:off x="444418" y="465503"/>
            <a:ext cx="10368362" cy="5056523"/>
          </a:xfrm>
        </p:spPr>
        <p:txBody>
          <a:bodyPr>
            <a:normAutofit/>
          </a:bodyPr>
          <a:lstStyle/>
          <a:p>
            <a:r>
              <a:rPr lang="en-US" err="1"/>
              <a:t>HRiA</a:t>
            </a:r>
            <a:r>
              <a:rPr lang="en-US"/>
              <a:t> partners with individuals, organizations, and communities to transform the practices, policies, and systems that improve health and advance equity.</a:t>
            </a:r>
          </a:p>
        </p:txBody>
      </p:sp>
    </p:spTree>
    <p:extLst>
      <p:ext uri="{BB962C8B-B14F-4D97-AF65-F5344CB8AC3E}">
        <p14:creationId xmlns:p14="http://schemas.microsoft.com/office/powerpoint/2010/main" val="2717371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E9A666F-2901-DFD0-5DA7-3698CF54938E}"/>
              </a:ext>
            </a:extLst>
          </p:cNvPr>
          <p:cNvSpPr>
            <a:spLocks noGrp="1"/>
          </p:cNvSpPr>
          <p:nvPr>
            <p:ph type="body" sz="half" idx="2"/>
          </p:nvPr>
        </p:nvSpPr>
        <p:spPr>
          <a:xfrm>
            <a:off x="641743" y="1527621"/>
            <a:ext cx="5060731" cy="4520754"/>
          </a:xfrm>
        </p:spPr>
        <p:txBody>
          <a:bodyPr/>
          <a:lstStyle/>
          <a:p>
            <a:pPr marL="285750" indent="-285750">
              <a:buFont typeface="Arial" panose="020B0604020202020204" pitchFamily="34" charset="0"/>
              <a:buChar char="•"/>
            </a:pPr>
            <a:r>
              <a:rPr lang="en-US" sz="1800"/>
              <a:t>Program Goals</a:t>
            </a:r>
          </a:p>
          <a:p>
            <a:pPr marL="285750" indent="-285750">
              <a:buFont typeface="Arial" panose="020B0604020202020204" pitchFamily="34" charset="0"/>
              <a:buChar char="•"/>
            </a:pPr>
            <a:r>
              <a:rPr lang="en-US" sz="1800"/>
              <a:t>Eligibility</a:t>
            </a:r>
          </a:p>
          <a:p>
            <a:pPr marL="285750" indent="-285750">
              <a:buFont typeface="Arial" panose="020B0604020202020204" pitchFamily="34" charset="0"/>
              <a:buChar char="•"/>
            </a:pPr>
            <a:r>
              <a:rPr lang="en-US" sz="1800"/>
              <a:t>Program Overview</a:t>
            </a:r>
          </a:p>
          <a:p>
            <a:pPr marL="285750" indent="-285750">
              <a:buFont typeface="Arial" panose="020B0604020202020204" pitchFamily="34" charset="0"/>
              <a:buChar char="•"/>
            </a:pPr>
            <a:r>
              <a:rPr lang="en-US" sz="1800"/>
              <a:t>Review Criteria</a:t>
            </a:r>
          </a:p>
          <a:p>
            <a:pPr marL="285750" indent="-285750">
              <a:buFont typeface="Arial" panose="020B0604020202020204" pitchFamily="34" charset="0"/>
              <a:buChar char="•"/>
            </a:pPr>
            <a:r>
              <a:rPr lang="en-US" sz="1800"/>
              <a:t>Proposal Writing Tips</a:t>
            </a:r>
          </a:p>
          <a:p>
            <a:pPr marL="285750" indent="-285750">
              <a:buFont typeface="Arial" panose="020B0604020202020204" pitchFamily="34" charset="0"/>
              <a:buChar char="•"/>
            </a:pPr>
            <a:r>
              <a:rPr lang="en-US" sz="1800"/>
              <a:t>Example of Reviewer Feedback</a:t>
            </a:r>
          </a:p>
          <a:p>
            <a:pPr marL="285750" indent="-285750">
              <a:buFont typeface="Arial" panose="020B0604020202020204" pitchFamily="34" charset="0"/>
              <a:buChar char="•"/>
            </a:pPr>
            <a:r>
              <a:rPr lang="en-US" sz="1800"/>
              <a:t>Q &amp; A</a:t>
            </a:r>
          </a:p>
          <a:p>
            <a:pPr marL="285750" indent="-285750">
              <a:buFont typeface="Arial" panose="020B0604020202020204" pitchFamily="34" charset="0"/>
              <a:buChar char="•"/>
            </a:pPr>
            <a:endParaRPr lang="en-US" sz="1800"/>
          </a:p>
          <a:p>
            <a:pPr marL="285750" indent="-285750">
              <a:buFont typeface="Arial" panose="020B0604020202020204" pitchFamily="34" charset="0"/>
              <a:buChar char="•"/>
            </a:pPr>
            <a:endParaRPr lang="en-US" sz="1800"/>
          </a:p>
          <a:p>
            <a:pPr marL="285750" indent="-285750">
              <a:buFont typeface="Arial" panose="020B0604020202020204" pitchFamily="34" charset="0"/>
              <a:buChar char="•"/>
            </a:pPr>
            <a:endParaRPr lang="en-US" sz="1800"/>
          </a:p>
        </p:txBody>
      </p:sp>
      <p:sp>
        <p:nvSpPr>
          <p:cNvPr id="4" name="Title 3">
            <a:extLst>
              <a:ext uri="{FF2B5EF4-FFF2-40B4-BE49-F238E27FC236}">
                <a16:creationId xmlns:a16="http://schemas.microsoft.com/office/drawing/2014/main" id="{92005EDA-7F81-D1E4-9CF9-37741626325A}"/>
              </a:ext>
            </a:extLst>
          </p:cNvPr>
          <p:cNvSpPr>
            <a:spLocks noGrp="1"/>
          </p:cNvSpPr>
          <p:nvPr>
            <p:ph type="title"/>
          </p:nvPr>
        </p:nvSpPr>
        <p:spPr/>
        <p:txBody>
          <a:bodyPr/>
          <a:lstStyle/>
          <a:p>
            <a:r>
              <a:rPr lang="en-US"/>
              <a:t>Agenda</a:t>
            </a:r>
          </a:p>
        </p:txBody>
      </p:sp>
    </p:spTree>
    <p:extLst>
      <p:ext uri="{BB962C8B-B14F-4D97-AF65-F5344CB8AC3E}">
        <p14:creationId xmlns:p14="http://schemas.microsoft.com/office/powerpoint/2010/main" val="1064020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24FB585-432C-390E-210B-51ED6F1C85CC}"/>
              </a:ext>
            </a:extLst>
          </p:cNvPr>
          <p:cNvSpPr>
            <a:spLocks noGrp="1"/>
          </p:cNvSpPr>
          <p:nvPr>
            <p:ph type="body" sz="quarter" idx="10"/>
          </p:nvPr>
        </p:nvSpPr>
        <p:spPr/>
        <p:txBody>
          <a:bodyPr/>
          <a:lstStyle/>
          <a:p>
            <a:r>
              <a:rPr lang="en-US" sz="3200">
                <a:latin typeface="+mn-lt"/>
              </a:rPr>
              <a:t>Smith Odyssey was created to support:</a:t>
            </a:r>
          </a:p>
          <a:p>
            <a:r>
              <a:rPr lang="en-US" sz="3200"/>
              <a:t> </a:t>
            </a:r>
            <a:r>
              <a:rPr lang="en-US"/>
              <a:t>“the pursuit of high impact ideas to generate breakthroughs and drive new directions in biomedical research.”</a:t>
            </a:r>
          </a:p>
        </p:txBody>
      </p:sp>
    </p:spTree>
    <p:extLst>
      <p:ext uri="{BB962C8B-B14F-4D97-AF65-F5344CB8AC3E}">
        <p14:creationId xmlns:p14="http://schemas.microsoft.com/office/powerpoint/2010/main" val="2880460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FB0D6-9024-325E-8ADE-18161B9225EE}"/>
              </a:ext>
            </a:extLst>
          </p:cNvPr>
          <p:cNvSpPr>
            <a:spLocks noGrp="1"/>
          </p:cNvSpPr>
          <p:nvPr>
            <p:ph type="title"/>
          </p:nvPr>
        </p:nvSpPr>
        <p:spPr/>
        <p:txBody>
          <a:bodyPr/>
          <a:lstStyle/>
          <a:p>
            <a:r>
              <a:rPr lang="en-US"/>
              <a:t>Program Goals</a:t>
            </a:r>
          </a:p>
        </p:txBody>
      </p:sp>
      <p:sp>
        <p:nvSpPr>
          <p:cNvPr id="3" name="Text Placeholder 2">
            <a:extLst>
              <a:ext uri="{FF2B5EF4-FFF2-40B4-BE49-F238E27FC236}">
                <a16:creationId xmlns:a16="http://schemas.microsoft.com/office/drawing/2014/main" id="{288CDCCA-9618-5B0E-29AD-AC86BF15424D}"/>
              </a:ext>
            </a:extLst>
          </p:cNvPr>
          <p:cNvSpPr>
            <a:spLocks noGrp="1"/>
          </p:cNvSpPr>
          <p:nvPr>
            <p:ph type="body" sz="quarter" idx="14"/>
          </p:nvPr>
        </p:nvSpPr>
        <p:spPr/>
        <p:txBody>
          <a:bodyPr/>
          <a:lstStyle/>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lgn="ctr">
              <a:buNone/>
            </a:pPr>
            <a:r>
              <a:rPr lang="en-US" sz="1800" b="1"/>
              <a:t>Short Term</a:t>
            </a:r>
          </a:p>
          <a:p>
            <a:pPr marL="0" indent="0" algn="ctr">
              <a:buNone/>
            </a:pPr>
            <a:r>
              <a:rPr lang="en-US" sz="1800"/>
              <a:t>Fuel creativity and innovation</a:t>
            </a:r>
          </a:p>
          <a:p>
            <a:pPr marL="0" indent="0" algn="ctr">
              <a:buNone/>
            </a:pPr>
            <a:r>
              <a:rPr lang="en-US" sz="1800"/>
              <a:t>Drive new research directions</a:t>
            </a:r>
          </a:p>
        </p:txBody>
      </p:sp>
      <p:sp>
        <p:nvSpPr>
          <p:cNvPr id="4" name="Text Placeholder 3">
            <a:extLst>
              <a:ext uri="{FF2B5EF4-FFF2-40B4-BE49-F238E27FC236}">
                <a16:creationId xmlns:a16="http://schemas.microsoft.com/office/drawing/2014/main" id="{05E92AFD-5E14-FBAA-217F-5456C7468D46}"/>
              </a:ext>
            </a:extLst>
          </p:cNvPr>
          <p:cNvSpPr>
            <a:spLocks noGrp="1"/>
          </p:cNvSpPr>
          <p:nvPr>
            <p:ph type="body" sz="quarter" idx="15"/>
          </p:nvPr>
        </p:nvSpPr>
        <p:spPr/>
        <p:txBody>
          <a:bodyPr/>
          <a:lstStyle/>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lgn="ctr">
              <a:buNone/>
            </a:pPr>
            <a:r>
              <a:rPr lang="en-US" sz="1800" b="1"/>
              <a:t>Long Term</a:t>
            </a:r>
          </a:p>
          <a:p>
            <a:pPr marL="0" indent="0" algn="ctr">
              <a:buNone/>
            </a:pPr>
            <a:r>
              <a:rPr lang="en-US" sz="1800"/>
              <a:t>Achieve biomedical breakthroughs</a:t>
            </a:r>
          </a:p>
        </p:txBody>
      </p:sp>
      <p:sp>
        <p:nvSpPr>
          <p:cNvPr id="5" name="Text Placeholder 4">
            <a:extLst>
              <a:ext uri="{FF2B5EF4-FFF2-40B4-BE49-F238E27FC236}">
                <a16:creationId xmlns:a16="http://schemas.microsoft.com/office/drawing/2014/main" id="{608E4DEF-9A98-E78C-D591-3391EAE57F1C}"/>
              </a:ext>
            </a:extLst>
          </p:cNvPr>
          <p:cNvSpPr>
            <a:spLocks noGrp="1"/>
          </p:cNvSpPr>
          <p:nvPr>
            <p:ph type="body" sz="quarter" idx="13"/>
          </p:nvPr>
        </p:nvSpPr>
        <p:spPr/>
        <p:txBody>
          <a:bodyPr/>
          <a:lstStyle/>
          <a:p>
            <a:endParaRPr lang="en-US"/>
          </a:p>
        </p:txBody>
      </p:sp>
      <p:pic>
        <p:nvPicPr>
          <p:cNvPr id="7" name="Graphic 6" descr="DNA with solid fill">
            <a:extLst>
              <a:ext uri="{FF2B5EF4-FFF2-40B4-BE49-F238E27FC236}">
                <a16:creationId xmlns:a16="http://schemas.microsoft.com/office/drawing/2014/main" id="{3C91CA90-E06E-1873-2493-EE92DC7D7F9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244122" y="2228494"/>
            <a:ext cx="1303141" cy="1303141"/>
          </a:xfrm>
          <a:prstGeom prst="rect">
            <a:avLst/>
          </a:prstGeom>
        </p:spPr>
      </p:pic>
      <p:pic>
        <p:nvPicPr>
          <p:cNvPr id="9" name="Graphic 8" descr="Microscope with solid fill">
            <a:extLst>
              <a:ext uri="{FF2B5EF4-FFF2-40B4-BE49-F238E27FC236}">
                <a16:creationId xmlns:a16="http://schemas.microsoft.com/office/drawing/2014/main" id="{4D459926-6630-8F76-3F23-530F1098638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523982" y="2228495"/>
            <a:ext cx="1303141" cy="1303141"/>
          </a:xfrm>
          <a:prstGeom prst="rect">
            <a:avLst/>
          </a:prstGeom>
        </p:spPr>
      </p:pic>
    </p:spTree>
    <p:extLst>
      <p:ext uri="{BB962C8B-B14F-4D97-AF65-F5344CB8AC3E}">
        <p14:creationId xmlns:p14="http://schemas.microsoft.com/office/powerpoint/2010/main" val="3084628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B4CAD-688F-13FB-A8FA-4C1EB8B7A900}"/>
              </a:ext>
            </a:extLst>
          </p:cNvPr>
          <p:cNvSpPr>
            <a:spLocks noGrp="1"/>
          </p:cNvSpPr>
          <p:nvPr>
            <p:ph type="title"/>
          </p:nvPr>
        </p:nvSpPr>
        <p:spPr/>
        <p:txBody>
          <a:bodyPr/>
          <a:lstStyle/>
          <a:p>
            <a:r>
              <a:rPr lang="en-US"/>
              <a:t>Eligibility</a:t>
            </a:r>
          </a:p>
        </p:txBody>
      </p:sp>
      <p:sp>
        <p:nvSpPr>
          <p:cNvPr id="3" name="Text Placeholder 2">
            <a:extLst>
              <a:ext uri="{FF2B5EF4-FFF2-40B4-BE49-F238E27FC236}">
                <a16:creationId xmlns:a16="http://schemas.microsoft.com/office/drawing/2014/main" id="{E9C88451-CC73-F189-5969-9608E4A2A530}"/>
              </a:ext>
            </a:extLst>
          </p:cNvPr>
          <p:cNvSpPr>
            <a:spLocks noGrp="1"/>
          </p:cNvSpPr>
          <p:nvPr>
            <p:ph type="body" sz="quarter" idx="14"/>
          </p:nvPr>
        </p:nvSpPr>
        <p:spPr/>
        <p:txBody>
          <a:bodyPr/>
          <a:lstStyle/>
          <a:p>
            <a:pPr marL="0" lvl="0" indent="0">
              <a:buNone/>
            </a:pPr>
            <a:r>
              <a:rPr lang="en-US" sz="2000" b="1" i="0"/>
              <a:t>Applicant</a:t>
            </a:r>
            <a:endParaRPr lang="en-US" sz="1800" b="1" i="0"/>
          </a:p>
          <a:p>
            <a:pPr lvl="0"/>
            <a:r>
              <a:rPr lang="en-US" sz="1800" b="0" i="0"/>
              <a:t>Applicant has less than $750K per year in external funding </a:t>
            </a:r>
            <a:endParaRPr lang="en-US" sz="1800"/>
          </a:p>
          <a:p>
            <a:pPr lvl="0"/>
            <a:r>
              <a:rPr lang="en-US" sz="1800" b="0" i="0"/>
              <a:t>Received first independent faculty (tenure-track assistant professor) appointment on or between November 1, 2016 and November 1, 2021</a:t>
            </a:r>
            <a:endParaRPr lang="en-US" sz="1800"/>
          </a:p>
          <a:p>
            <a:pPr lvl="0"/>
            <a:r>
              <a:rPr lang="en-US" sz="1800" b="0" i="0"/>
              <a:t>Based at a nonprofit academic, medical, or research institution in MA or at Brown or Yale University</a:t>
            </a:r>
            <a:endParaRPr lang="en-US" sz="1800"/>
          </a:p>
          <a:p>
            <a:pPr marL="0" lvl="0" indent="0">
              <a:buNone/>
            </a:pPr>
            <a:r>
              <a:rPr lang="en-US" sz="2000" b="1" i="0"/>
              <a:t>Research</a:t>
            </a:r>
            <a:endParaRPr lang="en-US" sz="1400" b="1" i="0"/>
          </a:p>
          <a:p>
            <a:pPr lvl="0"/>
            <a:r>
              <a:rPr lang="en-US" sz="1800" b="0" i="0"/>
              <a:t>Basic or translational biomedical research</a:t>
            </a:r>
          </a:p>
          <a:p>
            <a:pPr lvl="0"/>
            <a:r>
              <a:rPr lang="en-US" sz="1800"/>
              <a:t>Clinical trials are beyond the scope of this program</a:t>
            </a:r>
          </a:p>
          <a:p>
            <a:pPr marL="0" indent="0">
              <a:buNone/>
            </a:pPr>
            <a:endParaRPr lang="en-US"/>
          </a:p>
          <a:p>
            <a:pPr marL="0" indent="0">
              <a:buNone/>
            </a:pPr>
            <a:r>
              <a:rPr lang="en-US"/>
              <a:t>Note: Researchers may only apply to the Odyssey Award no more than 2 times</a:t>
            </a:r>
          </a:p>
        </p:txBody>
      </p:sp>
      <p:sp>
        <p:nvSpPr>
          <p:cNvPr id="4" name="Text Placeholder 3">
            <a:extLst>
              <a:ext uri="{FF2B5EF4-FFF2-40B4-BE49-F238E27FC236}">
                <a16:creationId xmlns:a16="http://schemas.microsoft.com/office/drawing/2014/main" id="{92AF47B7-D4D0-6C0B-C2E9-FDB9FDFED734}"/>
              </a:ext>
            </a:extLst>
          </p:cNvPr>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2433775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FB0D6-9024-325E-8ADE-18161B9225EE}"/>
              </a:ext>
            </a:extLst>
          </p:cNvPr>
          <p:cNvSpPr>
            <a:spLocks noGrp="1"/>
          </p:cNvSpPr>
          <p:nvPr>
            <p:ph type="title"/>
          </p:nvPr>
        </p:nvSpPr>
        <p:spPr/>
        <p:txBody>
          <a:bodyPr/>
          <a:lstStyle/>
          <a:p>
            <a:r>
              <a:rPr lang="en-US"/>
              <a:t>Program Overview</a:t>
            </a:r>
          </a:p>
        </p:txBody>
      </p:sp>
      <p:sp>
        <p:nvSpPr>
          <p:cNvPr id="5" name="Text Placeholder 4">
            <a:extLst>
              <a:ext uri="{FF2B5EF4-FFF2-40B4-BE49-F238E27FC236}">
                <a16:creationId xmlns:a16="http://schemas.microsoft.com/office/drawing/2014/main" id="{608E4DEF-9A98-E78C-D591-3391EAE57F1C}"/>
              </a:ext>
            </a:extLst>
          </p:cNvPr>
          <p:cNvSpPr>
            <a:spLocks noGrp="1"/>
          </p:cNvSpPr>
          <p:nvPr>
            <p:ph type="body" sz="quarter" idx="13"/>
          </p:nvPr>
        </p:nvSpPr>
        <p:spPr/>
        <p:txBody>
          <a:bodyPr/>
          <a:lstStyle/>
          <a:p>
            <a:endParaRPr lang="en-US"/>
          </a:p>
        </p:txBody>
      </p:sp>
      <p:sp>
        <p:nvSpPr>
          <p:cNvPr id="12" name="TextBox 11">
            <a:extLst>
              <a:ext uri="{FF2B5EF4-FFF2-40B4-BE49-F238E27FC236}">
                <a16:creationId xmlns:a16="http://schemas.microsoft.com/office/drawing/2014/main" id="{48C6B7F2-49E2-A3D4-16C1-909C4B86CB76}"/>
              </a:ext>
            </a:extLst>
          </p:cNvPr>
          <p:cNvSpPr txBox="1"/>
          <p:nvPr/>
        </p:nvSpPr>
        <p:spPr>
          <a:xfrm>
            <a:off x="1094161" y="2202157"/>
            <a:ext cx="3010479" cy="400110"/>
          </a:xfrm>
          <a:prstGeom prst="rect">
            <a:avLst/>
          </a:prstGeom>
          <a:noFill/>
        </p:spPr>
        <p:txBody>
          <a:bodyPr wrap="square" rtlCol="0">
            <a:spAutoFit/>
          </a:bodyPr>
          <a:lstStyle/>
          <a:p>
            <a:pPr algn="r"/>
            <a:r>
              <a:rPr lang="en-US" sz="2000" b="1"/>
              <a:t>Award Duration:</a:t>
            </a:r>
          </a:p>
        </p:txBody>
      </p:sp>
      <p:sp>
        <p:nvSpPr>
          <p:cNvPr id="13" name="TextBox 12">
            <a:extLst>
              <a:ext uri="{FF2B5EF4-FFF2-40B4-BE49-F238E27FC236}">
                <a16:creationId xmlns:a16="http://schemas.microsoft.com/office/drawing/2014/main" id="{A70EB271-F111-E021-E0EA-3102E5F50D08}"/>
              </a:ext>
            </a:extLst>
          </p:cNvPr>
          <p:cNvSpPr txBox="1"/>
          <p:nvPr/>
        </p:nvSpPr>
        <p:spPr>
          <a:xfrm>
            <a:off x="286752" y="2913122"/>
            <a:ext cx="3817888" cy="677108"/>
          </a:xfrm>
          <a:prstGeom prst="rect">
            <a:avLst/>
          </a:prstGeom>
          <a:noFill/>
        </p:spPr>
        <p:txBody>
          <a:bodyPr wrap="square" rtlCol="0">
            <a:spAutoFit/>
          </a:bodyPr>
          <a:lstStyle/>
          <a:p>
            <a:pPr algn="r"/>
            <a:r>
              <a:rPr lang="en-US" sz="2000" b="1"/>
              <a:t>Award Amount:</a:t>
            </a:r>
          </a:p>
          <a:p>
            <a:pPr algn="r"/>
            <a:r>
              <a:rPr lang="en-US" b="1"/>
              <a:t>(including 5% indirect costs)</a:t>
            </a:r>
          </a:p>
        </p:txBody>
      </p:sp>
      <p:sp>
        <p:nvSpPr>
          <p:cNvPr id="14" name="TextBox 13">
            <a:extLst>
              <a:ext uri="{FF2B5EF4-FFF2-40B4-BE49-F238E27FC236}">
                <a16:creationId xmlns:a16="http://schemas.microsoft.com/office/drawing/2014/main" id="{B21E1F83-5DA7-2AA0-6655-C0CC50DCFC50}"/>
              </a:ext>
            </a:extLst>
          </p:cNvPr>
          <p:cNvSpPr txBox="1"/>
          <p:nvPr/>
        </p:nvSpPr>
        <p:spPr>
          <a:xfrm>
            <a:off x="4644538" y="2228956"/>
            <a:ext cx="2479896" cy="400110"/>
          </a:xfrm>
          <a:prstGeom prst="rect">
            <a:avLst/>
          </a:prstGeom>
          <a:noFill/>
        </p:spPr>
        <p:txBody>
          <a:bodyPr wrap="square" rtlCol="0">
            <a:spAutoFit/>
          </a:bodyPr>
          <a:lstStyle/>
          <a:p>
            <a:r>
              <a:rPr lang="en-US" sz="2000"/>
              <a:t>2 years</a:t>
            </a:r>
          </a:p>
        </p:txBody>
      </p:sp>
      <p:sp>
        <p:nvSpPr>
          <p:cNvPr id="15" name="TextBox 14">
            <a:extLst>
              <a:ext uri="{FF2B5EF4-FFF2-40B4-BE49-F238E27FC236}">
                <a16:creationId xmlns:a16="http://schemas.microsoft.com/office/drawing/2014/main" id="{91EFE62A-AA9A-7948-4AD5-67049228DC92}"/>
              </a:ext>
            </a:extLst>
          </p:cNvPr>
          <p:cNvSpPr txBox="1"/>
          <p:nvPr/>
        </p:nvSpPr>
        <p:spPr>
          <a:xfrm>
            <a:off x="4668941" y="3077170"/>
            <a:ext cx="2385370" cy="400110"/>
          </a:xfrm>
          <a:prstGeom prst="rect">
            <a:avLst/>
          </a:prstGeom>
          <a:noFill/>
        </p:spPr>
        <p:txBody>
          <a:bodyPr wrap="square" rtlCol="0">
            <a:spAutoFit/>
          </a:bodyPr>
          <a:lstStyle/>
          <a:p>
            <a:r>
              <a:rPr lang="en-US" sz="2000"/>
              <a:t>$400,000</a:t>
            </a:r>
          </a:p>
        </p:txBody>
      </p:sp>
      <p:graphicFrame>
        <p:nvGraphicFramePr>
          <p:cNvPr id="16" name="Content Placeholder 3" descr="Timeline Smart Art Placeholder ">
            <a:extLst>
              <a:ext uri="{FF2B5EF4-FFF2-40B4-BE49-F238E27FC236}">
                <a16:creationId xmlns:a16="http://schemas.microsoft.com/office/drawing/2014/main" id="{43B7E5B3-BC39-9387-B929-B2622BAFA8CF}"/>
              </a:ext>
            </a:extLst>
          </p:cNvPr>
          <p:cNvGraphicFramePr>
            <a:graphicFrameLocks/>
          </p:cNvGraphicFramePr>
          <p:nvPr>
            <p:extLst>
              <p:ext uri="{D42A27DB-BD31-4B8C-83A1-F6EECF244321}">
                <p14:modId xmlns:p14="http://schemas.microsoft.com/office/powerpoint/2010/main" val="3366530193"/>
              </p:ext>
            </p:extLst>
          </p:nvPr>
        </p:nvGraphicFramePr>
        <p:xfrm>
          <a:off x="505495" y="3901085"/>
          <a:ext cx="11090275" cy="26742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15320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BCE1C-BDF0-B9A4-A2DD-D32FABD49CAC}"/>
              </a:ext>
            </a:extLst>
          </p:cNvPr>
          <p:cNvSpPr>
            <a:spLocks noGrp="1"/>
          </p:cNvSpPr>
          <p:nvPr>
            <p:ph type="title"/>
          </p:nvPr>
        </p:nvSpPr>
        <p:spPr/>
        <p:txBody>
          <a:bodyPr/>
          <a:lstStyle/>
          <a:p>
            <a:r>
              <a:rPr lang="en-US"/>
              <a:t>Review Criteria</a:t>
            </a:r>
          </a:p>
        </p:txBody>
      </p:sp>
      <p:sp>
        <p:nvSpPr>
          <p:cNvPr id="4" name="Text Placeholder 3">
            <a:extLst>
              <a:ext uri="{FF2B5EF4-FFF2-40B4-BE49-F238E27FC236}">
                <a16:creationId xmlns:a16="http://schemas.microsoft.com/office/drawing/2014/main" id="{5E47BCED-3E20-6A51-74C8-E22C8F588447}"/>
              </a:ext>
            </a:extLst>
          </p:cNvPr>
          <p:cNvSpPr>
            <a:spLocks noGrp="1"/>
          </p:cNvSpPr>
          <p:nvPr>
            <p:ph type="body" sz="quarter" idx="13"/>
          </p:nvPr>
        </p:nvSpPr>
        <p:spPr/>
        <p:txBody>
          <a:bodyPr/>
          <a:lstStyle/>
          <a:p>
            <a:endParaRPr lang="en-US"/>
          </a:p>
        </p:txBody>
      </p:sp>
      <p:graphicFrame>
        <p:nvGraphicFramePr>
          <p:cNvPr id="5" name="Diagram 4">
            <a:extLst>
              <a:ext uri="{FF2B5EF4-FFF2-40B4-BE49-F238E27FC236}">
                <a16:creationId xmlns:a16="http://schemas.microsoft.com/office/drawing/2014/main" id="{C18C137E-7719-EB52-4115-57CAFEC1B155}"/>
              </a:ext>
            </a:extLst>
          </p:cNvPr>
          <p:cNvGraphicFramePr/>
          <p:nvPr>
            <p:extLst>
              <p:ext uri="{D42A27DB-BD31-4B8C-83A1-F6EECF244321}">
                <p14:modId xmlns:p14="http://schemas.microsoft.com/office/powerpoint/2010/main" val="2390393575"/>
              </p:ext>
            </p:extLst>
          </p:nvPr>
        </p:nvGraphicFramePr>
        <p:xfrm>
          <a:off x="567887" y="2235566"/>
          <a:ext cx="11029950" cy="3678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90161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8B640-A40C-28F0-DE0D-2D8E3289C787}"/>
              </a:ext>
            </a:extLst>
          </p:cNvPr>
          <p:cNvSpPr>
            <a:spLocks noGrp="1"/>
          </p:cNvSpPr>
          <p:nvPr>
            <p:ph type="title"/>
          </p:nvPr>
        </p:nvSpPr>
        <p:spPr>
          <a:xfrm>
            <a:off x="457199" y="2612608"/>
            <a:ext cx="5060731" cy="1632783"/>
          </a:xfrm>
        </p:spPr>
        <p:txBody>
          <a:bodyPr anchor="t">
            <a:normAutofit/>
          </a:bodyPr>
          <a:lstStyle/>
          <a:p>
            <a:r>
              <a:rPr lang="en-US"/>
              <a:t>Proposal Writing Tips</a:t>
            </a:r>
          </a:p>
        </p:txBody>
      </p:sp>
      <p:sp>
        <p:nvSpPr>
          <p:cNvPr id="26" name="Text Placeholder 4">
            <a:extLst>
              <a:ext uri="{FF2B5EF4-FFF2-40B4-BE49-F238E27FC236}">
                <a16:creationId xmlns:a16="http://schemas.microsoft.com/office/drawing/2014/main" id="{F397B32B-92CC-CF0F-43BB-0CAEC5E98984}"/>
              </a:ext>
            </a:extLst>
          </p:cNvPr>
          <p:cNvSpPr>
            <a:spLocks noGrp="1"/>
          </p:cNvSpPr>
          <p:nvPr>
            <p:ph type="body" sz="quarter" idx="13"/>
          </p:nvPr>
        </p:nvSpPr>
        <p:spPr>
          <a:xfrm>
            <a:off x="457200" y="534061"/>
            <a:ext cx="5060731" cy="322262"/>
          </a:xfrm>
        </p:spPr>
        <p:txBody>
          <a:bodyPr/>
          <a:lstStyle/>
          <a:p>
            <a:endParaRPr lang="en-US"/>
          </a:p>
        </p:txBody>
      </p:sp>
      <p:graphicFrame>
        <p:nvGraphicFramePr>
          <p:cNvPr id="6" name="Text Placeholder 2">
            <a:extLst>
              <a:ext uri="{FF2B5EF4-FFF2-40B4-BE49-F238E27FC236}">
                <a16:creationId xmlns:a16="http://schemas.microsoft.com/office/drawing/2014/main" id="{25CF14F3-CE0F-3983-662E-FAB6F7AC6579}"/>
              </a:ext>
            </a:extLst>
          </p:cNvPr>
          <p:cNvGraphicFramePr/>
          <p:nvPr>
            <p:extLst>
              <p:ext uri="{D42A27DB-BD31-4B8C-83A1-F6EECF244321}">
                <p14:modId xmlns:p14="http://schemas.microsoft.com/office/powerpoint/2010/main" val="607915758"/>
              </p:ext>
            </p:extLst>
          </p:nvPr>
        </p:nvGraphicFramePr>
        <p:xfrm>
          <a:off x="6096000" y="1493134"/>
          <a:ext cx="5612524" cy="43679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81295953"/>
      </p:ext>
    </p:extLst>
  </p:cSld>
  <p:clrMapOvr>
    <a:masterClrMapping/>
  </p:clrMapOvr>
</p:sld>
</file>

<file path=ppt/theme/theme1.xml><?xml version="1.0" encoding="utf-8"?>
<a:theme xmlns:a="http://schemas.openxmlformats.org/drawingml/2006/main" name="2024 HRiA Theme">
  <a:themeElements>
    <a:clrScheme name="Custom 2">
      <a:dk1>
        <a:srgbClr val="341348"/>
      </a:dk1>
      <a:lt1>
        <a:srgbClr val="F6F2EA"/>
      </a:lt1>
      <a:dk2>
        <a:srgbClr val="7141F2"/>
      </a:dk2>
      <a:lt2>
        <a:srgbClr val="FFBFA5"/>
      </a:lt2>
      <a:accent1>
        <a:srgbClr val="551E73"/>
      </a:accent1>
      <a:accent2>
        <a:srgbClr val="B569FA"/>
      </a:accent2>
      <a:accent3>
        <a:srgbClr val="E0F1B3"/>
      </a:accent3>
      <a:accent4>
        <a:srgbClr val="FF996F"/>
      </a:accent4>
      <a:accent5>
        <a:srgbClr val="C3CCFF"/>
      </a:accent5>
      <a:accent6>
        <a:srgbClr val="ECF6D0"/>
      </a:accent6>
      <a:hlink>
        <a:srgbClr val="334046"/>
      </a:hlink>
      <a:folHlink>
        <a:srgbClr val="141A1C"/>
      </a:folHlink>
    </a:clrScheme>
    <a:fontScheme name="HRiA 2024">
      <a:majorFont>
        <a:latin typeface="Petrona"/>
        <a:ea typeface=""/>
        <a:cs typeface=""/>
      </a:majorFont>
      <a:minorFont>
        <a:latin typeface="Instrument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4 HRiA Theme" id="{03BD7E91-E342-4745-B852-018C10FF1A97}" vid="{D33C2974-DE7C-41F3-9A40-900784CB745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0</TotalTime>
  <Words>1638</Words>
  <Application>Microsoft Office PowerPoint</Application>
  <PresentationFormat>Widescreen</PresentationFormat>
  <Paragraphs>154</Paragraphs>
  <Slides>15</Slides>
  <Notes>15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Aptos</vt:lpstr>
      <vt:lpstr>Arial</vt:lpstr>
      <vt:lpstr>Calibri</vt:lpstr>
      <vt:lpstr>Instrument Sans</vt:lpstr>
      <vt:lpstr>Instrument Sans SemiBold</vt:lpstr>
      <vt:lpstr>Petrona</vt:lpstr>
      <vt:lpstr>Symbol</vt:lpstr>
      <vt:lpstr>Times New Roman</vt:lpstr>
      <vt:lpstr>2024 HRiA Theme</vt:lpstr>
      <vt:lpstr>Smith Family Foundation: Odyssey Award A Program of the Richard and Susan Smith Family Foundation  Pre- Application Informational Session</vt:lpstr>
      <vt:lpstr>PowerPoint Presentation</vt:lpstr>
      <vt:lpstr>Agenda</vt:lpstr>
      <vt:lpstr>PowerPoint Presentation</vt:lpstr>
      <vt:lpstr>Program Goals</vt:lpstr>
      <vt:lpstr>Eligibility</vt:lpstr>
      <vt:lpstr>Program Overview</vt:lpstr>
      <vt:lpstr>Review Criteria</vt:lpstr>
      <vt:lpstr>Proposal Writing Tips</vt:lpstr>
      <vt:lpstr>Example Reviewer Feedback – Critiques </vt:lpstr>
      <vt:lpstr>Example Reviewer Feedback - Critiques</vt:lpstr>
      <vt:lpstr>Example Reviewer Feedback - Critiques</vt:lpstr>
      <vt:lpstr>Example Reviewer Feedback - Critiques</vt:lpstr>
      <vt:lpstr>Example of Reviewer Feedback - Strengths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Smith Family Awards Program for Excellence in Biomedical Research A Program of the Richard and Susan Smith Family Foundation  Informational Session</dc:title>
  <dc:creator>Tina Ta</dc:creator>
  <cp:lastModifiedBy>Tina Ta</cp:lastModifiedBy>
  <cp:revision>2</cp:revision>
  <dcterms:created xsi:type="dcterms:W3CDTF">2024-05-22T10:26:39Z</dcterms:created>
  <dcterms:modified xsi:type="dcterms:W3CDTF">2025-05-22T20:33:19Z</dcterms:modified>
</cp:coreProperties>
</file>