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59" r:id="rId4"/>
    <p:sldMasterId id="2147483769" r:id="rId5"/>
    <p:sldMasterId id="2147483779" r:id="rId6"/>
    <p:sldMasterId id="2147483793" r:id="rId7"/>
    <p:sldMasterId id="2147483952" r:id="rId8"/>
    <p:sldMasterId id="2147483974" r:id="rId9"/>
    <p:sldMasterId id="2147483996" r:id="rId10"/>
    <p:sldMasterId id="2147484018" r:id="rId11"/>
  </p:sldMasterIdLst>
  <p:notesMasterIdLst>
    <p:notesMasterId r:id="rId23"/>
  </p:notesMasterIdLst>
  <p:handoutMasterIdLst>
    <p:handoutMasterId r:id="rId24"/>
  </p:handoutMasterIdLst>
  <p:sldIdLst>
    <p:sldId id="586" r:id="rId12"/>
    <p:sldId id="340" r:id="rId13"/>
    <p:sldId id="345" r:id="rId14"/>
    <p:sldId id="347" r:id="rId15"/>
    <p:sldId id="341" r:id="rId16"/>
    <p:sldId id="344" r:id="rId17"/>
    <p:sldId id="349" r:id="rId18"/>
    <p:sldId id="350" r:id="rId19"/>
    <p:sldId id="351" r:id="rId20"/>
    <p:sldId id="352" r:id="rId21"/>
    <p:sldId id="343" r:id="rId2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1">
          <p15:clr>
            <a:srgbClr val="A4A3A4"/>
          </p15:clr>
        </p15:guide>
        <p15:guide id="2" orient="horz" pos="413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orient="horz" pos="1054">
          <p15:clr>
            <a:srgbClr val="A4A3A4"/>
          </p15:clr>
        </p15:guide>
        <p15:guide id="5" orient="horz" pos="763">
          <p15:clr>
            <a:srgbClr val="A4A3A4"/>
          </p15:clr>
        </p15:guide>
        <p15:guide id="6" orient="horz" pos="333">
          <p15:clr>
            <a:srgbClr val="A4A3A4"/>
          </p15:clr>
        </p15:guide>
        <p15:guide id="7" pos="310">
          <p15:clr>
            <a:srgbClr val="A4A3A4"/>
          </p15:clr>
        </p15:guide>
        <p15:guide id="8" pos="2023">
          <p15:clr>
            <a:srgbClr val="A4A3A4"/>
          </p15:clr>
        </p15:guide>
        <p15:guide id="9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96F"/>
    <a:srgbClr val="3C3530"/>
    <a:srgbClr val="5B9F54"/>
    <a:srgbClr val="008677"/>
    <a:srgbClr val="C8622A"/>
    <a:srgbClr val="A43723"/>
    <a:srgbClr val="1B80A7"/>
    <a:srgbClr val="1C5293"/>
    <a:srgbClr val="7E1D78"/>
    <a:srgbClr val="4E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C7949-552F-4FD7-A892-58C730EC44EE}" v="7" dt="2023-11-09T19:02:13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87449" autoAdjust="0"/>
  </p:normalViewPr>
  <p:slideViewPr>
    <p:cSldViewPr snapToGrid="0" showGuides="1">
      <p:cViewPr varScale="1">
        <p:scale>
          <a:sx n="77" d="100"/>
          <a:sy n="77" d="100"/>
        </p:scale>
        <p:origin x="868" y="60"/>
      </p:cViewPr>
      <p:guideLst>
        <p:guide orient="horz" pos="661"/>
        <p:guide orient="horz" pos="413"/>
        <p:guide orient="horz" pos="3081"/>
        <p:guide orient="horz" pos="1054"/>
        <p:guide orient="horz" pos="763"/>
        <p:guide orient="horz" pos="333"/>
        <p:guide pos="310"/>
        <p:guide pos="2023"/>
        <p:guide pos="385"/>
      </p:guideLst>
    </p:cSldViewPr>
  </p:slideViewPr>
  <p:outlineViewPr>
    <p:cViewPr>
      <p:scale>
        <a:sx n="33" d="100"/>
        <a:sy n="33" d="100"/>
      </p:scale>
      <p:origin x="0" y="2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35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FF00D232-333C-4E51-9AD6-921BD4008CE8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20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43400"/>
            <a:ext cx="54848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99516" y="8686800"/>
            <a:ext cx="48112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46304" y="8686800"/>
            <a:ext cx="426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4488" indent="-230188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79450" indent="-220663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indent="-234950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6363" indent="-231775" algn="l" rtl="0" eaLnBrk="0" fontAlgn="base" hangingPunct="0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39DAA-AFF2-47E2-8ACA-2381F756FF1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2" name="Picture 21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6700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82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578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76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24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56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45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863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205436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58125" cy="266461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21390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93905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181975" cy="3450431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6578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71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3848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79375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77559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086256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4393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58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20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85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90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02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58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52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502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8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19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576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48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76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ltGray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ltGray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426761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7867650" cy="2643188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29589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9700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57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-1"/>
            <a:ext cx="9144000" cy="5143501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7"/>
            <a:ext cx="8277225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874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393836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265267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/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93255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71464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20031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82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71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584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57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29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29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56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998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64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72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8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19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1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5" name="Picture 24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30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57328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8251828" y="3033714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close/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71803" y="3998120"/>
            <a:ext cx="5280025" cy="1145381"/>
          </a:xfrm>
          <a:custGeom>
            <a:avLst/>
            <a:gdLst/>
            <a:ahLst/>
            <a:cxnLst>
              <a:cxn ang="0">
                <a:pos x="3326" y="0"/>
              </a:cxn>
              <a:cxn ang="0">
                <a:pos x="3326" y="0"/>
              </a:cxn>
              <a:cxn ang="0">
                <a:pos x="3160" y="70"/>
              </a:cxn>
              <a:cxn ang="0">
                <a:pos x="2992" y="136"/>
              </a:cxn>
              <a:cxn ang="0">
                <a:pos x="2992" y="136"/>
              </a:cxn>
              <a:cxn ang="0">
                <a:pos x="2762" y="224"/>
              </a:cxn>
              <a:cxn ang="0">
                <a:pos x="2568" y="298"/>
              </a:cxn>
              <a:cxn ang="0">
                <a:pos x="2336" y="384"/>
              </a:cxn>
              <a:cxn ang="0">
                <a:pos x="2082" y="474"/>
              </a:cxn>
              <a:cxn ang="0">
                <a:pos x="1820" y="566"/>
              </a:cxn>
              <a:cxn ang="0">
                <a:pos x="1690" y="608"/>
              </a:cxn>
              <a:cxn ang="0">
                <a:pos x="1562" y="650"/>
              </a:cxn>
              <a:cxn ang="0">
                <a:pos x="1438" y="686"/>
              </a:cxn>
              <a:cxn ang="0">
                <a:pos x="1320" y="720"/>
              </a:cxn>
              <a:cxn ang="0">
                <a:pos x="1320" y="720"/>
              </a:cxn>
              <a:cxn ang="0">
                <a:pos x="1180" y="758"/>
              </a:cxn>
              <a:cxn ang="0">
                <a:pos x="1034" y="792"/>
              </a:cxn>
              <a:cxn ang="0">
                <a:pos x="880" y="826"/>
              </a:cxn>
              <a:cxn ang="0">
                <a:pos x="718" y="860"/>
              </a:cxn>
              <a:cxn ang="0">
                <a:pos x="550" y="890"/>
              </a:cxn>
              <a:cxn ang="0">
                <a:pos x="374" y="916"/>
              </a:cxn>
              <a:cxn ang="0">
                <a:pos x="192" y="940"/>
              </a:cxn>
              <a:cxn ang="0">
                <a:pos x="0" y="962"/>
              </a:cxn>
              <a:cxn ang="0">
                <a:pos x="2112" y="962"/>
              </a:cxn>
              <a:cxn ang="0">
                <a:pos x="2112" y="962"/>
              </a:cxn>
              <a:cxn ang="0">
                <a:pos x="2222" y="892"/>
              </a:cxn>
              <a:cxn ang="0">
                <a:pos x="2326" y="824"/>
              </a:cxn>
              <a:cxn ang="0">
                <a:pos x="2424" y="758"/>
              </a:cxn>
              <a:cxn ang="0">
                <a:pos x="2518" y="692"/>
              </a:cxn>
              <a:cxn ang="0">
                <a:pos x="2608" y="628"/>
              </a:cxn>
              <a:cxn ang="0">
                <a:pos x="2694" y="564"/>
              </a:cxn>
              <a:cxn ang="0">
                <a:pos x="2774" y="502"/>
              </a:cxn>
              <a:cxn ang="0">
                <a:pos x="2850" y="442"/>
              </a:cxn>
              <a:cxn ang="0">
                <a:pos x="2922" y="382"/>
              </a:cxn>
              <a:cxn ang="0">
                <a:pos x="2990" y="324"/>
              </a:cxn>
              <a:cxn ang="0">
                <a:pos x="3054" y="268"/>
              </a:cxn>
              <a:cxn ang="0">
                <a:pos x="3116" y="212"/>
              </a:cxn>
              <a:cxn ang="0">
                <a:pos x="3172" y="158"/>
              </a:cxn>
              <a:cxn ang="0">
                <a:pos x="3226" y="104"/>
              </a:cxn>
              <a:cxn ang="0">
                <a:pos x="3278" y="52"/>
              </a:cxn>
              <a:cxn ang="0">
                <a:pos x="3326" y="0"/>
              </a:cxn>
              <a:cxn ang="0">
                <a:pos x="3326" y="0"/>
              </a:cxn>
            </a:cxnLst>
            <a:rect l="0" t="0" r="r" b="b"/>
            <a:pathLst>
              <a:path w="3326" h="962">
                <a:moveTo>
                  <a:pt x="3326" y="0"/>
                </a:moveTo>
                <a:lnTo>
                  <a:pt x="3326" y="0"/>
                </a:lnTo>
                <a:lnTo>
                  <a:pt x="3160" y="70"/>
                </a:lnTo>
                <a:lnTo>
                  <a:pt x="2992" y="136"/>
                </a:lnTo>
                <a:lnTo>
                  <a:pt x="2992" y="136"/>
                </a:lnTo>
                <a:lnTo>
                  <a:pt x="2762" y="224"/>
                </a:lnTo>
                <a:lnTo>
                  <a:pt x="2568" y="298"/>
                </a:lnTo>
                <a:lnTo>
                  <a:pt x="2336" y="384"/>
                </a:lnTo>
                <a:lnTo>
                  <a:pt x="2082" y="474"/>
                </a:lnTo>
                <a:lnTo>
                  <a:pt x="1820" y="566"/>
                </a:lnTo>
                <a:lnTo>
                  <a:pt x="1690" y="608"/>
                </a:lnTo>
                <a:lnTo>
                  <a:pt x="1562" y="650"/>
                </a:lnTo>
                <a:lnTo>
                  <a:pt x="1438" y="686"/>
                </a:lnTo>
                <a:lnTo>
                  <a:pt x="1320" y="720"/>
                </a:lnTo>
                <a:lnTo>
                  <a:pt x="1320" y="720"/>
                </a:lnTo>
                <a:lnTo>
                  <a:pt x="1180" y="758"/>
                </a:lnTo>
                <a:lnTo>
                  <a:pt x="1034" y="792"/>
                </a:lnTo>
                <a:lnTo>
                  <a:pt x="880" y="826"/>
                </a:lnTo>
                <a:lnTo>
                  <a:pt x="718" y="860"/>
                </a:lnTo>
                <a:lnTo>
                  <a:pt x="550" y="890"/>
                </a:lnTo>
                <a:lnTo>
                  <a:pt x="374" y="916"/>
                </a:lnTo>
                <a:lnTo>
                  <a:pt x="192" y="940"/>
                </a:lnTo>
                <a:lnTo>
                  <a:pt x="0" y="962"/>
                </a:lnTo>
                <a:lnTo>
                  <a:pt x="2112" y="962"/>
                </a:lnTo>
                <a:lnTo>
                  <a:pt x="2112" y="962"/>
                </a:lnTo>
                <a:lnTo>
                  <a:pt x="2222" y="892"/>
                </a:lnTo>
                <a:lnTo>
                  <a:pt x="2326" y="824"/>
                </a:lnTo>
                <a:lnTo>
                  <a:pt x="2424" y="758"/>
                </a:lnTo>
                <a:lnTo>
                  <a:pt x="2518" y="692"/>
                </a:lnTo>
                <a:lnTo>
                  <a:pt x="2608" y="628"/>
                </a:lnTo>
                <a:lnTo>
                  <a:pt x="2694" y="564"/>
                </a:lnTo>
                <a:lnTo>
                  <a:pt x="2774" y="502"/>
                </a:lnTo>
                <a:lnTo>
                  <a:pt x="2850" y="442"/>
                </a:lnTo>
                <a:lnTo>
                  <a:pt x="2922" y="382"/>
                </a:lnTo>
                <a:lnTo>
                  <a:pt x="2990" y="324"/>
                </a:lnTo>
                <a:lnTo>
                  <a:pt x="3054" y="268"/>
                </a:lnTo>
                <a:lnTo>
                  <a:pt x="3116" y="212"/>
                </a:lnTo>
                <a:lnTo>
                  <a:pt x="3172" y="158"/>
                </a:lnTo>
                <a:lnTo>
                  <a:pt x="3226" y="104"/>
                </a:lnTo>
                <a:lnTo>
                  <a:pt x="3278" y="52"/>
                </a:lnTo>
                <a:lnTo>
                  <a:pt x="3326" y="0"/>
                </a:lnTo>
                <a:lnTo>
                  <a:pt x="3326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6324600" y="3667126"/>
            <a:ext cx="2819400" cy="1476375"/>
          </a:xfrm>
          <a:custGeom>
            <a:avLst/>
            <a:gdLst/>
            <a:ahLst/>
            <a:cxnLst>
              <a:cxn ang="0">
                <a:pos x="1776" y="1240"/>
              </a:cxn>
              <a:cxn ang="0">
                <a:pos x="1776" y="0"/>
              </a:cxn>
              <a:cxn ang="0">
                <a:pos x="1776" y="0"/>
              </a:cxn>
              <a:cxn ang="0">
                <a:pos x="1642" y="72"/>
              </a:cxn>
              <a:cxn ang="0">
                <a:pos x="1504" y="144"/>
              </a:cxn>
              <a:cxn ang="0">
                <a:pos x="1360" y="212"/>
              </a:cxn>
              <a:cxn ang="0">
                <a:pos x="1214" y="278"/>
              </a:cxn>
              <a:cxn ang="0">
                <a:pos x="1214" y="278"/>
              </a:cxn>
              <a:cxn ang="0">
                <a:pos x="1166" y="330"/>
              </a:cxn>
              <a:cxn ang="0">
                <a:pos x="1114" y="382"/>
              </a:cxn>
              <a:cxn ang="0">
                <a:pos x="1060" y="436"/>
              </a:cxn>
              <a:cxn ang="0">
                <a:pos x="1004" y="490"/>
              </a:cxn>
              <a:cxn ang="0">
                <a:pos x="942" y="546"/>
              </a:cxn>
              <a:cxn ang="0">
                <a:pos x="878" y="602"/>
              </a:cxn>
              <a:cxn ang="0">
                <a:pos x="810" y="660"/>
              </a:cxn>
              <a:cxn ang="0">
                <a:pos x="738" y="720"/>
              </a:cxn>
              <a:cxn ang="0">
                <a:pos x="662" y="780"/>
              </a:cxn>
              <a:cxn ang="0">
                <a:pos x="582" y="842"/>
              </a:cxn>
              <a:cxn ang="0">
                <a:pos x="496" y="906"/>
              </a:cxn>
              <a:cxn ang="0">
                <a:pos x="406" y="970"/>
              </a:cxn>
              <a:cxn ang="0">
                <a:pos x="312" y="1036"/>
              </a:cxn>
              <a:cxn ang="0">
                <a:pos x="214" y="1102"/>
              </a:cxn>
              <a:cxn ang="0">
                <a:pos x="110" y="1170"/>
              </a:cxn>
              <a:cxn ang="0">
                <a:pos x="0" y="1240"/>
              </a:cxn>
              <a:cxn ang="0">
                <a:pos x="1322" y="1240"/>
              </a:cxn>
              <a:cxn ang="0">
                <a:pos x="1322" y="1240"/>
              </a:cxn>
              <a:cxn ang="0">
                <a:pos x="1776" y="1240"/>
              </a:cxn>
              <a:cxn ang="0">
                <a:pos x="1776" y="1240"/>
              </a:cxn>
            </a:cxnLst>
            <a:rect l="0" t="0" r="r" b="b"/>
            <a:pathLst>
              <a:path w="1776" h="1240">
                <a:moveTo>
                  <a:pt x="1776" y="1240"/>
                </a:moveTo>
                <a:lnTo>
                  <a:pt x="1776" y="0"/>
                </a:lnTo>
                <a:lnTo>
                  <a:pt x="1776" y="0"/>
                </a:lnTo>
                <a:lnTo>
                  <a:pt x="1642" y="72"/>
                </a:lnTo>
                <a:lnTo>
                  <a:pt x="1504" y="144"/>
                </a:lnTo>
                <a:lnTo>
                  <a:pt x="1360" y="212"/>
                </a:lnTo>
                <a:lnTo>
                  <a:pt x="1214" y="278"/>
                </a:lnTo>
                <a:lnTo>
                  <a:pt x="1214" y="278"/>
                </a:lnTo>
                <a:lnTo>
                  <a:pt x="1166" y="330"/>
                </a:lnTo>
                <a:lnTo>
                  <a:pt x="1114" y="382"/>
                </a:lnTo>
                <a:lnTo>
                  <a:pt x="1060" y="436"/>
                </a:lnTo>
                <a:lnTo>
                  <a:pt x="1004" y="490"/>
                </a:lnTo>
                <a:lnTo>
                  <a:pt x="942" y="546"/>
                </a:lnTo>
                <a:lnTo>
                  <a:pt x="878" y="602"/>
                </a:lnTo>
                <a:lnTo>
                  <a:pt x="810" y="660"/>
                </a:lnTo>
                <a:lnTo>
                  <a:pt x="738" y="720"/>
                </a:lnTo>
                <a:lnTo>
                  <a:pt x="662" y="780"/>
                </a:lnTo>
                <a:lnTo>
                  <a:pt x="582" y="842"/>
                </a:lnTo>
                <a:lnTo>
                  <a:pt x="496" y="906"/>
                </a:lnTo>
                <a:lnTo>
                  <a:pt x="406" y="970"/>
                </a:lnTo>
                <a:lnTo>
                  <a:pt x="312" y="1036"/>
                </a:lnTo>
                <a:lnTo>
                  <a:pt x="214" y="1102"/>
                </a:lnTo>
                <a:lnTo>
                  <a:pt x="110" y="1170"/>
                </a:lnTo>
                <a:lnTo>
                  <a:pt x="0" y="1240"/>
                </a:lnTo>
                <a:lnTo>
                  <a:pt x="1322" y="1240"/>
                </a:lnTo>
                <a:lnTo>
                  <a:pt x="1322" y="1240"/>
                </a:lnTo>
                <a:lnTo>
                  <a:pt x="1776" y="1240"/>
                </a:lnTo>
                <a:lnTo>
                  <a:pt x="1776" y="124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934325" cy="272176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3777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56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5317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8229600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4342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0624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84567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48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09861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252725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84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4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046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998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15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02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209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298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556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173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335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998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05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64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72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8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39075" cy="2614613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824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19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1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4982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58125" cy="266461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5597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4223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181975" cy="3450431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0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8448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380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45630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7181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859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919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3594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66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74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70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73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13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761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50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66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09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410575" cy="3357563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133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84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598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98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ltGray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ltGray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pic>
        <p:nvPicPr>
          <p:cNvPr id="13" name="Picture 12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4232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7867650" cy="2643188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9491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4244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-1"/>
            <a:ext cx="9144000" cy="5143501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7"/>
            <a:ext cx="8277225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4713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40118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03624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/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/>
            </a:lvl2pPr>
            <a:lvl3pPr marL="800100" indent="-228600">
              <a:buFont typeface="Arial" pitchFamily="34" charset="0"/>
              <a:buChar char="–"/>
              <a:defRPr sz="1400"/>
            </a:lvl3pPr>
            <a:lvl4pPr marL="1085850" indent="-228600">
              <a:buSzPct val="100000"/>
              <a:buFont typeface="Arial"/>
              <a:buChar char="•"/>
              <a:defRPr sz="1200"/>
            </a:lvl4pPr>
            <a:lvl5pPr marL="1314450" indent="-174625">
              <a:buSzPct val="100000"/>
              <a:buFont typeface="Arial" pitchFamily="34" charset="0"/>
              <a:buChar char="–"/>
              <a:defRPr sz="1200"/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397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8754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565882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3146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21567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99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5" name="Picture 24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30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8251828" y="3033714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close/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71803" y="3998120"/>
            <a:ext cx="5280025" cy="1145381"/>
          </a:xfrm>
          <a:custGeom>
            <a:avLst/>
            <a:gdLst/>
            <a:ahLst/>
            <a:cxnLst>
              <a:cxn ang="0">
                <a:pos x="3326" y="0"/>
              </a:cxn>
              <a:cxn ang="0">
                <a:pos x="3326" y="0"/>
              </a:cxn>
              <a:cxn ang="0">
                <a:pos x="3160" y="70"/>
              </a:cxn>
              <a:cxn ang="0">
                <a:pos x="2992" y="136"/>
              </a:cxn>
              <a:cxn ang="0">
                <a:pos x="2992" y="136"/>
              </a:cxn>
              <a:cxn ang="0">
                <a:pos x="2762" y="224"/>
              </a:cxn>
              <a:cxn ang="0">
                <a:pos x="2568" y="298"/>
              </a:cxn>
              <a:cxn ang="0">
                <a:pos x="2336" y="384"/>
              </a:cxn>
              <a:cxn ang="0">
                <a:pos x="2082" y="474"/>
              </a:cxn>
              <a:cxn ang="0">
                <a:pos x="1820" y="566"/>
              </a:cxn>
              <a:cxn ang="0">
                <a:pos x="1690" y="608"/>
              </a:cxn>
              <a:cxn ang="0">
                <a:pos x="1562" y="650"/>
              </a:cxn>
              <a:cxn ang="0">
                <a:pos x="1438" y="686"/>
              </a:cxn>
              <a:cxn ang="0">
                <a:pos x="1320" y="720"/>
              </a:cxn>
              <a:cxn ang="0">
                <a:pos x="1320" y="720"/>
              </a:cxn>
              <a:cxn ang="0">
                <a:pos x="1180" y="758"/>
              </a:cxn>
              <a:cxn ang="0">
                <a:pos x="1034" y="792"/>
              </a:cxn>
              <a:cxn ang="0">
                <a:pos x="880" y="826"/>
              </a:cxn>
              <a:cxn ang="0">
                <a:pos x="718" y="860"/>
              </a:cxn>
              <a:cxn ang="0">
                <a:pos x="550" y="890"/>
              </a:cxn>
              <a:cxn ang="0">
                <a:pos x="374" y="916"/>
              </a:cxn>
              <a:cxn ang="0">
                <a:pos x="192" y="940"/>
              </a:cxn>
              <a:cxn ang="0">
                <a:pos x="0" y="962"/>
              </a:cxn>
              <a:cxn ang="0">
                <a:pos x="2112" y="962"/>
              </a:cxn>
              <a:cxn ang="0">
                <a:pos x="2112" y="962"/>
              </a:cxn>
              <a:cxn ang="0">
                <a:pos x="2222" y="892"/>
              </a:cxn>
              <a:cxn ang="0">
                <a:pos x="2326" y="824"/>
              </a:cxn>
              <a:cxn ang="0">
                <a:pos x="2424" y="758"/>
              </a:cxn>
              <a:cxn ang="0">
                <a:pos x="2518" y="692"/>
              </a:cxn>
              <a:cxn ang="0">
                <a:pos x="2608" y="628"/>
              </a:cxn>
              <a:cxn ang="0">
                <a:pos x="2694" y="564"/>
              </a:cxn>
              <a:cxn ang="0">
                <a:pos x="2774" y="502"/>
              </a:cxn>
              <a:cxn ang="0">
                <a:pos x="2850" y="442"/>
              </a:cxn>
              <a:cxn ang="0">
                <a:pos x="2922" y="382"/>
              </a:cxn>
              <a:cxn ang="0">
                <a:pos x="2990" y="324"/>
              </a:cxn>
              <a:cxn ang="0">
                <a:pos x="3054" y="268"/>
              </a:cxn>
              <a:cxn ang="0">
                <a:pos x="3116" y="212"/>
              </a:cxn>
              <a:cxn ang="0">
                <a:pos x="3172" y="158"/>
              </a:cxn>
              <a:cxn ang="0">
                <a:pos x="3226" y="104"/>
              </a:cxn>
              <a:cxn ang="0">
                <a:pos x="3278" y="52"/>
              </a:cxn>
              <a:cxn ang="0">
                <a:pos x="3326" y="0"/>
              </a:cxn>
              <a:cxn ang="0">
                <a:pos x="3326" y="0"/>
              </a:cxn>
            </a:cxnLst>
            <a:rect l="0" t="0" r="r" b="b"/>
            <a:pathLst>
              <a:path w="3326" h="962">
                <a:moveTo>
                  <a:pt x="3326" y="0"/>
                </a:moveTo>
                <a:lnTo>
                  <a:pt x="3326" y="0"/>
                </a:lnTo>
                <a:lnTo>
                  <a:pt x="3160" y="70"/>
                </a:lnTo>
                <a:lnTo>
                  <a:pt x="2992" y="136"/>
                </a:lnTo>
                <a:lnTo>
                  <a:pt x="2992" y="136"/>
                </a:lnTo>
                <a:lnTo>
                  <a:pt x="2762" y="224"/>
                </a:lnTo>
                <a:lnTo>
                  <a:pt x="2568" y="298"/>
                </a:lnTo>
                <a:lnTo>
                  <a:pt x="2336" y="384"/>
                </a:lnTo>
                <a:lnTo>
                  <a:pt x="2082" y="474"/>
                </a:lnTo>
                <a:lnTo>
                  <a:pt x="1820" y="566"/>
                </a:lnTo>
                <a:lnTo>
                  <a:pt x="1690" y="608"/>
                </a:lnTo>
                <a:lnTo>
                  <a:pt x="1562" y="650"/>
                </a:lnTo>
                <a:lnTo>
                  <a:pt x="1438" y="686"/>
                </a:lnTo>
                <a:lnTo>
                  <a:pt x="1320" y="720"/>
                </a:lnTo>
                <a:lnTo>
                  <a:pt x="1320" y="720"/>
                </a:lnTo>
                <a:lnTo>
                  <a:pt x="1180" y="758"/>
                </a:lnTo>
                <a:lnTo>
                  <a:pt x="1034" y="792"/>
                </a:lnTo>
                <a:lnTo>
                  <a:pt x="880" y="826"/>
                </a:lnTo>
                <a:lnTo>
                  <a:pt x="718" y="860"/>
                </a:lnTo>
                <a:lnTo>
                  <a:pt x="550" y="890"/>
                </a:lnTo>
                <a:lnTo>
                  <a:pt x="374" y="916"/>
                </a:lnTo>
                <a:lnTo>
                  <a:pt x="192" y="940"/>
                </a:lnTo>
                <a:lnTo>
                  <a:pt x="0" y="962"/>
                </a:lnTo>
                <a:lnTo>
                  <a:pt x="2112" y="962"/>
                </a:lnTo>
                <a:lnTo>
                  <a:pt x="2112" y="962"/>
                </a:lnTo>
                <a:lnTo>
                  <a:pt x="2222" y="892"/>
                </a:lnTo>
                <a:lnTo>
                  <a:pt x="2326" y="824"/>
                </a:lnTo>
                <a:lnTo>
                  <a:pt x="2424" y="758"/>
                </a:lnTo>
                <a:lnTo>
                  <a:pt x="2518" y="692"/>
                </a:lnTo>
                <a:lnTo>
                  <a:pt x="2608" y="628"/>
                </a:lnTo>
                <a:lnTo>
                  <a:pt x="2694" y="564"/>
                </a:lnTo>
                <a:lnTo>
                  <a:pt x="2774" y="502"/>
                </a:lnTo>
                <a:lnTo>
                  <a:pt x="2850" y="442"/>
                </a:lnTo>
                <a:lnTo>
                  <a:pt x="2922" y="382"/>
                </a:lnTo>
                <a:lnTo>
                  <a:pt x="2990" y="324"/>
                </a:lnTo>
                <a:lnTo>
                  <a:pt x="3054" y="268"/>
                </a:lnTo>
                <a:lnTo>
                  <a:pt x="3116" y="212"/>
                </a:lnTo>
                <a:lnTo>
                  <a:pt x="3172" y="158"/>
                </a:lnTo>
                <a:lnTo>
                  <a:pt x="3226" y="104"/>
                </a:lnTo>
                <a:lnTo>
                  <a:pt x="3278" y="52"/>
                </a:lnTo>
                <a:lnTo>
                  <a:pt x="3326" y="0"/>
                </a:lnTo>
                <a:lnTo>
                  <a:pt x="3326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6324600" y="3667126"/>
            <a:ext cx="2819400" cy="1476375"/>
          </a:xfrm>
          <a:custGeom>
            <a:avLst/>
            <a:gdLst/>
            <a:ahLst/>
            <a:cxnLst>
              <a:cxn ang="0">
                <a:pos x="1776" y="1240"/>
              </a:cxn>
              <a:cxn ang="0">
                <a:pos x="1776" y="0"/>
              </a:cxn>
              <a:cxn ang="0">
                <a:pos x="1776" y="0"/>
              </a:cxn>
              <a:cxn ang="0">
                <a:pos x="1642" y="72"/>
              </a:cxn>
              <a:cxn ang="0">
                <a:pos x="1504" y="144"/>
              </a:cxn>
              <a:cxn ang="0">
                <a:pos x="1360" y="212"/>
              </a:cxn>
              <a:cxn ang="0">
                <a:pos x="1214" y="278"/>
              </a:cxn>
              <a:cxn ang="0">
                <a:pos x="1214" y="278"/>
              </a:cxn>
              <a:cxn ang="0">
                <a:pos x="1166" y="330"/>
              </a:cxn>
              <a:cxn ang="0">
                <a:pos x="1114" y="382"/>
              </a:cxn>
              <a:cxn ang="0">
                <a:pos x="1060" y="436"/>
              </a:cxn>
              <a:cxn ang="0">
                <a:pos x="1004" y="490"/>
              </a:cxn>
              <a:cxn ang="0">
                <a:pos x="942" y="546"/>
              </a:cxn>
              <a:cxn ang="0">
                <a:pos x="878" y="602"/>
              </a:cxn>
              <a:cxn ang="0">
                <a:pos x="810" y="660"/>
              </a:cxn>
              <a:cxn ang="0">
                <a:pos x="738" y="720"/>
              </a:cxn>
              <a:cxn ang="0">
                <a:pos x="662" y="780"/>
              </a:cxn>
              <a:cxn ang="0">
                <a:pos x="582" y="842"/>
              </a:cxn>
              <a:cxn ang="0">
                <a:pos x="496" y="906"/>
              </a:cxn>
              <a:cxn ang="0">
                <a:pos x="406" y="970"/>
              </a:cxn>
              <a:cxn ang="0">
                <a:pos x="312" y="1036"/>
              </a:cxn>
              <a:cxn ang="0">
                <a:pos x="214" y="1102"/>
              </a:cxn>
              <a:cxn ang="0">
                <a:pos x="110" y="1170"/>
              </a:cxn>
              <a:cxn ang="0">
                <a:pos x="0" y="1240"/>
              </a:cxn>
              <a:cxn ang="0">
                <a:pos x="1322" y="1240"/>
              </a:cxn>
              <a:cxn ang="0">
                <a:pos x="1322" y="1240"/>
              </a:cxn>
              <a:cxn ang="0">
                <a:pos x="1776" y="1240"/>
              </a:cxn>
              <a:cxn ang="0">
                <a:pos x="1776" y="1240"/>
              </a:cxn>
            </a:cxnLst>
            <a:rect l="0" t="0" r="r" b="b"/>
            <a:pathLst>
              <a:path w="1776" h="1240">
                <a:moveTo>
                  <a:pt x="1776" y="1240"/>
                </a:moveTo>
                <a:lnTo>
                  <a:pt x="1776" y="0"/>
                </a:lnTo>
                <a:lnTo>
                  <a:pt x="1776" y="0"/>
                </a:lnTo>
                <a:lnTo>
                  <a:pt x="1642" y="72"/>
                </a:lnTo>
                <a:lnTo>
                  <a:pt x="1504" y="144"/>
                </a:lnTo>
                <a:lnTo>
                  <a:pt x="1360" y="212"/>
                </a:lnTo>
                <a:lnTo>
                  <a:pt x="1214" y="278"/>
                </a:lnTo>
                <a:lnTo>
                  <a:pt x="1214" y="278"/>
                </a:lnTo>
                <a:lnTo>
                  <a:pt x="1166" y="330"/>
                </a:lnTo>
                <a:lnTo>
                  <a:pt x="1114" y="382"/>
                </a:lnTo>
                <a:lnTo>
                  <a:pt x="1060" y="436"/>
                </a:lnTo>
                <a:lnTo>
                  <a:pt x="1004" y="490"/>
                </a:lnTo>
                <a:lnTo>
                  <a:pt x="942" y="546"/>
                </a:lnTo>
                <a:lnTo>
                  <a:pt x="878" y="602"/>
                </a:lnTo>
                <a:lnTo>
                  <a:pt x="810" y="660"/>
                </a:lnTo>
                <a:lnTo>
                  <a:pt x="738" y="720"/>
                </a:lnTo>
                <a:lnTo>
                  <a:pt x="662" y="780"/>
                </a:lnTo>
                <a:lnTo>
                  <a:pt x="582" y="842"/>
                </a:lnTo>
                <a:lnTo>
                  <a:pt x="496" y="906"/>
                </a:lnTo>
                <a:lnTo>
                  <a:pt x="406" y="970"/>
                </a:lnTo>
                <a:lnTo>
                  <a:pt x="312" y="1036"/>
                </a:lnTo>
                <a:lnTo>
                  <a:pt x="214" y="1102"/>
                </a:lnTo>
                <a:lnTo>
                  <a:pt x="110" y="1170"/>
                </a:lnTo>
                <a:lnTo>
                  <a:pt x="0" y="1240"/>
                </a:lnTo>
                <a:lnTo>
                  <a:pt x="1322" y="1240"/>
                </a:lnTo>
                <a:lnTo>
                  <a:pt x="1322" y="1240"/>
                </a:lnTo>
                <a:lnTo>
                  <a:pt x="1776" y="1240"/>
                </a:lnTo>
                <a:lnTo>
                  <a:pt x="1776" y="124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934325" cy="2721769"/>
          </a:xfrm>
        </p:spPr>
        <p:txBody>
          <a:bodyPr/>
          <a:lstStyle>
            <a:lvl1pPr indent="-338328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0" y="1385887"/>
            <a:ext cx="8229600" cy="3421856"/>
          </a:xfrm>
        </p:spPr>
        <p:txBody>
          <a:bodyPr/>
          <a:lstStyle>
            <a:lvl1pPr marL="347663" indent="-347663"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chemeClr val="bg1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bg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01752" lvl="1" indent="-301752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32955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66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74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70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73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13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761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65528"/>
            <a:ext cx="9144000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6" y="3565539"/>
            <a:ext cx="8231187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531" y="-7143"/>
            <a:ext cx="2990469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3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3076767" y="-7143"/>
            <a:ext cx="2999613" cy="340614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19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6" y="4400500"/>
            <a:ext cx="8231187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50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47440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531" y="1736741"/>
            <a:ext cx="2990469" cy="3406759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66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153912" y="1735074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153912" y="3470148"/>
            <a:ext cx="2990469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4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5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09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7200" y="1738797"/>
            <a:ext cx="5351461" cy="67627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24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7200" y="2489411"/>
            <a:ext cx="5351459" cy="66971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84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auto">
          <a:xfrm>
            <a:off x="3" y="1735336"/>
            <a:ext cx="9143997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4" y="2028827"/>
            <a:ext cx="8012112" cy="1084661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33265" y="2566661"/>
            <a:ext cx="1210735" cy="846647"/>
            <a:chOff x="7813676" y="0"/>
            <a:chExt cx="1330326" cy="930275"/>
          </a:xfrm>
        </p:grpSpPr>
        <p:sp>
          <p:nvSpPr>
            <p:cNvPr id="16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598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3" y="1735336"/>
            <a:ext cx="6081141" cy="1677972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153531" y="1735336"/>
            <a:ext cx="2990469" cy="168021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455616" y="1743192"/>
            <a:ext cx="5358384" cy="66913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153912" y="3477816"/>
            <a:ext cx="2990088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076956" y="3477816"/>
            <a:ext cx="2999232" cy="166568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-7143"/>
            <a:ext cx="2999232" cy="1670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-7143"/>
            <a:ext cx="2990088" cy="167106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870409" y="2566661"/>
            <a:ext cx="1210735" cy="846647"/>
            <a:chOff x="7813676" y="0"/>
            <a:chExt cx="1330326" cy="930275"/>
          </a:xfrm>
        </p:grpSpPr>
        <p:sp>
          <p:nvSpPr>
            <p:cNvPr id="17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2492999"/>
            <a:ext cx="5358384" cy="674063"/>
          </a:xfrm>
        </p:spPr>
        <p:txBody>
          <a:bodyPr/>
          <a:lstStyle>
            <a:lvl1pPr>
              <a:defRPr lang="en-US" sz="20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98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grayWhite">
          <a:xfrm>
            <a:off x="0" y="0"/>
            <a:ext cx="9144000" cy="382693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pic>
        <p:nvPicPr>
          <p:cNvPr id="22" name="Picture 21" descr="RWJ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80" y="3954993"/>
            <a:ext cx="1891071" cy="939233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496732" y="1253126"/>
            <a:ext cx="5647269" cy="2573807"/>
            <a:chOff x="2971802" y="1002242"/>
            <a:chExt cx="6172200" cy="2813050"/>
          </a:xfrm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ltGray">
            <a:xfrm>
              <a:off x="8251827" y="1002242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ltGray">
            <a:xfrm>
              <a:off x="2971802" y="2288117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ltGray">
            <a:xfrm>
              <a:off x="6324600" y="1846792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5611" y="365760"/>
            <a:ext cx="8366760" cy="1209675"/>
          </a:xfrm>
        </p:spPr>
        <p:txBody>
          <a:bodyPr anchor="b"/>
          <a:lstStyle>
            <a:lvl1pPr>
              <a:defRPr sz="3600" b="1">
                <a:solidFill>
                  <a:srgbClr val="06080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5611" y="1655064"/>
            <a:ext cx="8356600" cy="7881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000" b="0">
                <a:solidFill>
                  <a:srgbClr val="06080A"/>
                </a:solidFill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8251825" y="2890838"/>
            <a:ext cx="1588" cy="1191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8251828" y="1926433"/>
            <a:ext cx="892175" cy="964406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2094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5614" y="358147"/>
            <a:ext cx="8385174" cy="82057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7839075" cy="2614613"/>
          </a:xfrm>
        </p:spPr>
        <p:txBody>
          <a:bodyPr/>
          <a:lstStyle>
            <a:lvl1pPr indent="-338328"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rgbClr val="06080A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rgbClr val="06080A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76975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2200" y="2631434"/>
            <a:ext cx="5511802" cy="2512066"/>
            <a:chOff x="2971802" y="4044951"/>
            <a:chExt cx="6172200" cy="2813050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ltGray">
            <a:xfrm>
              <a:off x="8251827" y="4044951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2971802" y="5330826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6324600" y="4889501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42988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ltGray">
          <a:xfrm>
            <a:off x="0" y="0"/>
            <a:ext cx="6667500" cy="3924300"/>
          </a:xfrm>
          <a:custGeom>
            <a:avLst/>
            <a:gdLst/>
            <a:ahLst/>
            <a:cxnLst>
              <a:cxn ang="0">
                <a:pos x="0" y="3296"/>
              </a:cxn>
              <a:cxn ang="0">
                <a:pos x="0" y="3296"/>
              </a:cxn>
              <a:cxn ang="0">
                <a:pos x="184" y="3178"/>
              </a:cxn>
              <a:cxn ang="0">
                <a:pos x="364" y="3062"/>
              </a:cxn>
              <a:cxn ang="0">
                <a:pos x="540" y="2946"/>
              </a:cxn>
              <a:cxn ang="0">
                <a:pos x="712" y="2832"/>
              </a:cxn>
              <a:cxn ang="0">
                <a:pos x="882" y="2718"/>
              </a:cxn>
              <a:cxn ang="0">
                <a:pos x="1046" y="2606"/>
              </a:cxn>
              <a:cxn ang="0">
                <a:pos x="1208" y="2492"/>
              </a:cxn>
              <a:cxn ang="0">
                <a:pos x="1366" y="2382"/>
              </a:cxn>
              <a:cxn ang="0">
                <a:pos x="1520" y="2272"/>
              </a:cxn>
              <a:cxn ang="0">
                <a:pos x="1672" y="2162"/>
              </a:cxn>
              <a:cxn ang="0">
                <a:pos x="1820" y="2054"/>
              </a:cxn>
              <a:cxn ang="0">
                <a:pos x="1964" y="1946"/>
              </a:cxn>
              <a:cxn ang="0">
                <a:pos x="2104" y="1840"/>
              </a:cxn>
              <a:cxn ang="0">
                <a:pos x="2242" y="1734"/>
              </a:cxn>
              <a:cxn ang="0">
                <a:pos x="2378" y="1628"/>
              </a:cxn>
              <a:cxn ang="0">
                <a:pos x="2508" y="1526"/>
              </a:cxn>
              <a:cxn ang="0">
                <a:pos x="2636" y="1422"/>
              </a:cxn>
              <a:cxn ang="0">
                <a:pos x="2762" y="1320"/>
              </a:cxn>
              <a:cxn ang="0">
                <a:pos x="2882" y="1220"/>
              </a:cxn>
              <a:cxn ang="0">
                <a:pos x="3002" y="1120"/>
              </a:cxn>
              <a:cxn ang="0">
                <a:pos x="3118" y="1020"/>
              </a:cxn>
              <a:cxn ang="0">
                <a:pos x="3230" y="922"/>
              </a:cxn>
              <a:cxn ang="0">
                <a:pos x="3446" y="730"/>
              </a:cxn>
              <a:cxn ang="0">
                <a:pos x="3652" y="542"/>
              </a:cxn>
              <a:cxn ang="0">
                <a:pos x="3844" y="356"/>
              </a:cxn>
              <a:cxn ang="0">
                <a:pos x="4028" y="176"/>
              </a:cxn>
              <a:cxn ang="0">
                <a:pos x="4200" y="0"/>
              </a:cxn>
              <a:cxn ang="0">
                <a:pos x="2860" y="0"/>
              </a:cxn>
              <a:cxn ang="0">
                <a:pos x="2860" y="0"/>
              </a:cxn>
              <a:cxn ang="0">
                <a:pos x="2466" y="354"/>
              </a:cxn>
              <a:cxn ang="0">
                <a:pos x="2088" y="692"/>
              </a:cxn>
              <a:cxn ang="0">
                <a:pos x="1720" y="1014"/>
              </a:cxn>
              <a:cxn ang="0">
                <a:pos x="1362" y="1326"/>
              </a:cxn>
              <a:cxn ang="0">
                <a:pos x="1014" y="1628"/>
              </a:cxn>
              <a:cxn ang="0">
                <a:pos x="672" y="1920"/>
              </a:cxn>
              <a:cxn ang="0">
                <a:pos x="0" y="2494"/>
              </a:cxn>
              <a:cxn ang="0">
                <a:pos x="0" y="3296"/>
              </a:cxn>
              <a:cxn ang="0">
                <a:pos x="0" y="3296"/>
              </a:cxn>
            </a:cxnLst>
            <a:rect l="0" t="0" r="r" b="b"/>
            <a:pathLst>
              <a:path w="4200" h="3296">
                <a:moveTo>
                  <a:pt x="0" y="3296"/>
                </a:moveTo>
                <a:lnTo>
                  <a:pt x="0" y="3296"/>
                </a:lnTo>
                <a:lnTo>
                  <a:pt x="184" y="3178"/>
                </a:lnTo>
                <a:lnTo>
                  <a:pt x="364" y="3062"/>
                </a:lnTo>
                <a:lnTo>
                  <a:pt x="540" y="2946"/>
                </a:lnTo>
                <a:lnTo>
                  <a:pt x="712" y="2832"/>
                </a:lnTo>
                <a:lnTo>
                  <a:pt x="882" y="2718"/>
                </a:lnTo>
                <a:lnTo>
                  <a:pt x="1046" y="2606"/>
                </a:lnTo>
                <a:lnTo>
                  <a:pt x="1208" y="2492"/>
                </a:lnTo>
                <a:lnTo>
                  <a:pt x="1366" y="2382"/>
                </a:lnTo>
                <a:lnTo>
                  <a:pt x="1520" y="2272"/>
                </a:lnTo>
                <a:lnTo>
                  <a:pt x="1672" y="2162"/>
                </a:lnTo>
                <a:lnTo>
                  <a:pt x="1820" y="2054"/>
                </a:lnTo>
                <a:lnTo>
                  <a:pt x="1964" y="1946"/>
                </a:lnTo>
                <a:lnTo>
                  <a:pt x="2104" y="1840"/>
                </a:lnTo>
                <a:lnTo>
                  <a:pt x="2242" y="1734"/>
                </a:lnTo>
                <a:lnTo>
                  <a:pt x="2378" y="1628"/>
                </a:lnTo>
                <a:lnTo>
                  <a:pt x="2508" y="1526"/>
                </a:lnTo>
                <a:lnTo>
                  <a:pt x="2636" y="1422"/>
                </a:lnTo>
                <a:lnTo>
                  <a:pt x="2762" y="1320"/>
                </a:lnTo>
                <a:lnTo>
                  <a:pt x="2882" y="1220"/>
                </a:lnTo>
                <a:lnTo>
                  <a:pt x="3002" y="1120"/>
                </a:lnTo>
                <a:lnTo>
                  <a:pt x="3118" y="1020"/>
                </a:lnTo>
                <a:lnTo>
                  <a:pt x="3230" y="922"/>
                </a:lnTo>
                <a:lnTo>
                  <a:pt x="3446" y="730"/>
                </a:lnTo>
                <a:lnTo>
                  <a:pt x="3652" y="542"/>
                </a:lnTo>
                <a:lnTo>
                  <a:pt x="3844" y="356"/>
                </a:lnTo>
                <a:lnTo>
                  <a:pt x="4028" y="176"/>
                </a:lnTo>
                <a:lnTo>
                  <a:pt x="4200" y="0"/>
                </a:lnTo>
                <a:lnTo>
                  <a:pt x="2860" y="0"/>
                </a:lnTo>
                <a:lnTo>
                  <a:pt x="2860" y="0"/>
                </a:lnTo>
                <a:lnTo>
                  <a:pt x="2466" y="354"/>
                </a:lnTo>
                <a:lnTo>
                  <a:pt x="2088" y="692"/>
                </a:lnTo>
                <a:lnTo>
                  <a:pt x="1720" y="1014"/>
                </a:lnTo>
                <a:lnTo>
                  <a:pt x="1362" y="1326"/>
                </a:lnTo>
                <a:lnTo>
                  <a:pt x="1014" y="1628"/>
                </a:lnTo>
                <a:lnTo>
                  <a:pt x="672" y="1920"/>
                </a:lnTo>
                <a:lnTo>
                  <a:pt x="0" y="2494"/>
                </a:lnTo>
                <a:lnTo>
                  <a:pt x="0" y="3296"/>
                </a:lnTo>
                <a:lnTo>
                  <a:pt x="0" y="329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ltGray">
          <a:xfrm>
            <a:off x="0" y="1"/>
            <a:ext cx="9144000" cy="4722019"/>
          </a:xfrm>
          <a:custGeom>
            <a:avLst/>
            <a:gdLst/>
            <a:ahLst/>
            <a:cxnLst>
              <a:cxn ang="0">
                <a:pos x="5760" y="320"/>
              </a:cxn>
              <a:cxn ang="0">
                <a:pos x="5760" y="0"/>
              </a:cxn>
              <a:cxn ang="0">
                <a:pos x="5522" y="0"/>
              </a:cxn>
              <a:cxn ang="0">
                <a:pos x="5522" y="0"/>
              </a:cxn>
              <a:cxn ang="0">
                <a:pos x="4574" y="618"/>
              </a:cxn>
              <a:cxn ang="0">
                <a:pos x="3716" y="1174"/>
              </a:cxn>
              <a:cxn ang="0">
                <a:pos x="2940" y="1678"/>
              </a:cxn>
              <a:cxn ang="0">
                <a:pos x="2238" y="2130"/>
              </a:cxn>
              <a:cxn ang="0">
                <a:pos x="1600" y="2538"/>
              </a:cxn>
              <a:cxn ang="0">
                <a:pos x="1020" y="2904"/>
              </a:cxn>
              <a:cxn ang="0">
                <a:pos x="490" y="3234"/>
              </a:cxn>
              <a:cxn ang="0">
                <a:pos x="240" y="3388"/>
              </a:cxn>
              <a:cxn ang="0">
                <a:pos x="0" y="3534"/>
              </a:cxn>
              <a:cxn ang="0">
                <a:pos x="0" y="3966"/>
              </a:cxn>
              <a:cxn ang="0">
                <a:pos x="0" y="3966"/>
              </a:cxn>
              <a:cxn ang="0">
                <a:pos x="348" y="3822"/>
              </a:cxn>
              <a:cxn ang="0">
                <a:pos x="682" y="3680"/>
              </a:cxn>
              <a:cxn ang="0">
                <a:pos x="1002" y="3538"/>
              </a:cxn>
              <a:cxn ang="0">
                <a:pos x="1310" y="3398"/>
              </a:cxn>
              <a:cxn ang="0">
                <a:pos x="1606" y="3258"/>
              </a:cxn>
              <a:cxn ang="0">
                <a:pos x="1888" y="3122"/>
              </a:cxn>
              <a:cxn ang="0">
                <a:pos x="2160" y="2986"/>
              </a:cxn>
              <a:cxn ang="0">
                <a:pos x="2418" y="2852"/>
              </a:cxn>
              <a:cxn ang="0">
                <a:pos x="2666" y="2720"/>
              </a:cxn>
              <a:cxn ang="0">
                <a:pos x="2902" y="2590"/>
              </a:cxn>
              <a:cxn ang="0">
                <a:pos x="3126" y="2462"/>
              </a:cxn>
              <a:cxn ang="0">
                <a:pos x="3340" y="2336"/>
              </a:cxn>
              <a:cxn ang="0">
                <a:pos x="3544" y="2212"/>
              </a:cxn>
              <a:cxn ang="0">
                <a:pos x="3738" y="2090"/>
              </a:cxn>
              <a:cxn ang="0">
                <a:pos x="3920" y="1970"/>
              </a:cxn>
              <a:cxn ang="0">
                <a:pos x="4094" y="1852"/>
              </a:cxn>
              <a:cxn ang="0">
                <a:pos x="4258" y="1736"/>
              </a:cxn>
              <a:cxn ang="0">
                <a:pos x="4412" y="1622"/>
              </a:cxn>
              <a:cxn ang="0">
                <a:pos x="4558" y="1512"/>
              </a:cxn>
              <a:cxn ang="0">
                <a:pos x="4696" y="1404"/>
              </a:cxn>
              <a:cxn ang="0">
                <a:pos x="4824" y="1298"/>
              </a:cxn>
              <a:cxn ang="0">
                <a:pos x="4944" y="1194"/>
              </a:cxn>
              <a:cxn ang="0">
                <a:pos x="5058" y="1094"/>
              </a:cxn>
              <a:cxn ang="0">
                <a:pos x="5162" y="996"/>
              </a:cxn>
              <a:cxn ang="0">
                <a:pos x="5260" y="902"/>
              </a:cxn>
              <a:cxn ang="0">
                <a:pos x="5350" y="810"/>
              </a:cxn>
              <a:cxn ang="0">
                <a:pos x="5434" y="720"/>
              </a:cxn>
              <a:cxn ang="0">
                <a:pos x="5512" y="634"/>
              </a:cxn>
              <a:cxn ang="0">
                <a:pos x="5582" y="550"/>
              </a:cxn>
              <a:cxn ang="0">
                <a:pos x="5648" y="470"/>
              </a:cxn>
              <a:cxn ang="0">
                <a:pos x="5706" y="394"/>
              </a:cxn>
              <a:cxn ang="0">
                <a:pos x="5760" y="320"/>
              </a:cxn>
              <a:cxn ang="0">
                <a:pos x="5760" y="320"/>
              </a:cxn>
            </a:cxnLst>
            <a:rect l="0" t="0" r="r" b="b"/>
            <a:pathLst>
              <a:path w="5760" h="3966">
                <a:moveTo>
                  <a:pt x="5760" y="320"/>
                </a:moveTo>
                <a:lnTo>
                  <a:pt x="5760" y="0"/>
                </a:lnTo>
                <a:lnTo>
                  <a:pt x="5522" y="0"/>
                </a:lnTo>
                <a:lnTo>
                  <a:pt x="5522" y="0"/>
                </a:lnTo>
                <a:lnTo>
                  <a:pt x="4574" y="618"/>
                </a:lnTo>
                <a:lnTo>
                  <a:pt x="3716" y="1174"/>
                </a:lnTo>
                <a:lnTo>
                  <a:pt x="2940" y="1678"/>
                </a:lnTo>
                <a:lnTo>
                  <a:pt x="2238" y="2130"/>
                </a:lnTo>
                <a:lnTo>
                  <a:pt x="1600" y="2538"/>
                </a:lnTo>
                <a:lnTo>
                  <a:pt x="1020" y="2904"/>
                </a:lnTo>
                <a:lnTo>
                  <a:pt x="490" y="3234"/>
                </a:lnTo>
                <a:lnTo>
                  <a:pt x="240" y="3388"/>
                </a:lnTo>
                <a:lnTo>
                  <a:pt x="0" y="3534"/>
                </a:lnTo>
                <a:lnTo>
                  <a:pt x="0" y="3966"/>
                </a:lnTo>
                <a:lnTo>
                  <a:pt x="0" y="3966"/>
                </a:lnTo>
                <a:lnTo>
                  <a:pt x="348" y="3822"/>
                </a:lnTo>
                <a:lnTo>
                  <a:pt x="682" y="3680"/>
                </a:lnTo>
                <a:lnTo>
                  <a:pt x="1002" y="3538"/>
                </a:lnTo>
                <a:lnTo>
                  <a:pt x="1310" y="3398"/>
                </a:lnTo>
                <a:lnTo>
                  <a:pt x="1606" y="3258"/>
                </a:lnTo>
                <a:lnTo>
                  <a:pt x="1888" y="3122"/>
                </a:lnTo>
                <a:lnTo>
                  <a:pt x="2160" y="2986"/>
                </a:lnTo>
                <a:lnTo>
                  <a:pt x="2418" y="2852"/>
                </a:lnTo>
                <a:lnTo>
                  <a:pt x="2666" y="2720"/>
                </a:lnTo>
                <a:lnTo>
                  <a:pt x="2902" y="2590"/>
                </a:lnTo>
                <a:lnTo>
                  <a:pt x="3126" y="2462"/>
                </a:lnTo>
                <a:lnTo>
                  <a:pt x="3340" y="2336"/>
                </a:lnTo>
                <a:lnTo>
                  <a:pt x="3544" y="2212"/>
                </a:lnTo>
                <a:lnTo>
                  <a:pt x="3738" y="2090"/>
                </a:lnTo>
                <a:lnTo>
                  <a:pt x="3920" y="1970"/>
                </a:lnTo>
                <a:lnTo>
                  <a:pt x="4094" y="1852"/>
                </a:lnTo>
                <a:lnTo>
                  <a:pt x="4258" y="1736"/>
                </a:lnTo>
                <a:lnTo>
                  <a:pt x="4412" y="1622"/>
                </a:lnTo>
                <a:lnTo>
                  <a:pt x="4558" y="1512"/>
                </a:lnTo>
                <a:lnTo>
                  <a:pt x="4696" y="1404"/>
                </a:lnTo>
                <a:lnTo>
                  <a:pt x="4824" y="1298"/>
                </a:lnTo>
                <a:lnTo>
                  <a:pt x="4944" y="1194"/>
                </a:lnTo>
                <a:lnTo>
                  <a:pt x="5058" y="1094"/>
                </a:lnTo>
                <a:lnTo>
                  <a:pt x="5162" y="996"/>
                </a:lnTo>
                <a:lnTo>
                  <a:pt x="5260" y="902"/>
                </a:lnTo>
                <a:lnTo>
                  <a:pt x="5350" y="810"/>
                </a:lnTo>
                <a:lnTo>
                  <a:pt x="5434" y="720"/>
                </a:lnTo>
                <a:lnTo>
                  <a:pt x="5512" y="634"/>
                </a:lnTo>
                <a:lnTo>
                  <a:pt x="5582" y="550"/>
                </a:lnTo>
                <a:lnTo>
                  <a:pt x="5648" y="470"/>
                </a:lnTo>
                <a:lnTo>
                  <a:pt x="5706" y="394"/>
                </a:lnTo>
                <a:lnTo>
                  <a:pt x="5760" y="320"/>
                </a:lnTo>
                <a:lnTo>
                  <a:pt x="5760" y="3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ltGray">
          <a:xfrm>
            <a:off x="3" y="2257426"/>
            <a:ext cx="8715375" cy="2886075"/>
          </a:xfrm>
          <a:custGeom>
            <a:avLst/>
            <a:gdLst/>
            <a:ahLst/>
            <a:cxnLst>
              <a:cxn ang="0">
                <a:pos x="422" y="2424"/>
              </a:cxn>
              <a:cxn ang="0">
                <a:pos x="658" y="2380"/>
              </a:cxn>
              <a:cxn ang="0">
                <a:pos x="1110" y="2290"/>
              </a:cxn>
              <a:cxn ang="0">
                <a:pos x="1530" y="2198"/>
              </a:cxn>
              <a:cxn ang="0">
                <a:pos x="1924" y="2102"/>
              </a:cxn>
              <a:cxn ang="0">
                <a:pos x="2290" y="2004"/>
              </a:cxn>
              <a:cxn ang="0">
                <a:pos x="2632" y="1906"/>
              </a:cxn>
              <a:cxn ang="0">
                <a:pos x="2948" y="1806"/>
              </a:cxn>
              <a:cxn ang="0">
                <a:pos x="3238" y="1704"/>
              </a:cxn>
              <a:cxn ang="0">
                <a:pos x="3506" y="1602"/>
              </a:cxn>
              <a:cxn ang="0">
                <a:pos x="3752" y="1502"/>
              </a:cxn>
              <a:cxn ang="0">
                <a:pos x="3978" y="1400"/>
              </a:cxn>
              <a:cxn ang="0">
                <a:pos x="4182" y="1300"/>
              </a:cxn>
              <a:cxn ang="0">
                <a:pos x="4368" y="1200"/>
              </a:cxn>
              <a:cxn ang="0">
                <a:pos x="4534" y="1102"/>
              </a:cxn>
              <a:cxn ang="0">
                <a:pos x="4684" y="1004"/>
              </a:cxn>
              <a:cxn ang="0">
                <a:pos x="4816" y="910"/>
              </a:cxn>
              <a:cxn ang="0">
                <a:pos x="4934" y="818"/>
              </a:cxn>
              <a:cxn ang="0">
                <a:pos x="5036" y="730"/>
              </a:cxn>
              <a:cxn ang="0">
                <a:pos x="5126" y="644"/>
              </a:cxn>
              <a:cxn ang="0">
                <a:pos x="5202" y="562"/>
              </a:cxn>
              <a:cxn ang="0">
                <a:pos x="5268" y="484"/>
              </a:cxn>
              <a:cxn ang="0">
                <a:pos x="5322" y="410"/>
              </a:cxn>
              <a:cxn ang="0">
                <a:pos x="5368" y="342"/>
              </a:cxn>
              <a:cxn ang="0">
                <a:pos x="5418" y="248"/>
              </a:cxn>
              <a:cxn ang="0">
                <a:pos x="5460" y="144"/>
              </a:cxn>
              <a:cxn ang="0">
                <a:pos x="5482" y="66"/>
              </a:cxn>
              <a:cxn ang="0">
                <a:pos x="5488" y="18"/>
              </a:cxn>
              <a:cxn ang="0">
                <a:pos x="5490" y="0"/>
              </a:cxn>
              <a:cxn ang="0">
                <a:pos x="5228" y="130"/>
              </a:cxn>
              <a:cxn ang="0">
                <a:pos x="4790" y="338"/>
              </a:cxn>
              <a:cxn ang="0">
                <a:pos x="4178" y="622"/>
              </a:cxn>
              <a:cxn ang="0">
                <a:pos x="3418" y="960"/>
              </a:cxn>
              <a:cxn ang="0">
                <a:pos x="2768" y="1236"/>
              </a:cxn>
              <a:cxn ang="0">
                <a:pos x="2302" y="1428"/>
              </a:cxn>
              <a:cxn ang="0">
                <a:pos x="1816" y="1620"/>
              </a:cxn>
              <a:cxn ang="0">
                <a:pos x="1312" y="1812"/>
              </a:cxn>
              <a:cxn ang="0">
                <a:pos x="794" y="2002"/>
              </a:cxn>
              <a:cxn ang="0">
                <a:pos x="266" y="2186"/>
              </a:cxn>
              <a:cxn ang="0">
                <a:pos x="0" y="2424"/>
              </a:cxn>
            </a:cxnLst>
            <a:rect l="0" t="0" r="r" b="b"/>
            <a:pathLst>
              <a:path w="5490" h="2424">
                <a:moveTo>
                  <a:pt x="0" y="2424"/>
                </a:moveTo>
                <a:lnTo>
                  <a:pt x="422" y="2424"/>
                </a:lnTo>
                <a:lnTo>
                  <a:pt x="422" y="2424"/>
                </a:lnTo>
                <a:lnTo>
                  <a:pt x="658" y="2380"/>
                </a:lnTo>
                <a:lnTo>
                  <a:pt x="888" y="2336"/>
                </a:lnTo>
                <a:lnTo>
                  <a:pt x="1110" y="2290"/>
                </a:lnTo>
                <a:lnTo>
                  <a:pt x="1324" y="2244"/>
                </a:lnTo>
                <a:lnTo>
                  <a:pt x="1530" y="2198"/>
                </a:lnTo>
                <a:lnTo>
                  <a:pt x="1730" y="2150"/>
                </a:lnTo>
                <a:lnTo>
                  <a:pt x="1924" y="2102"/>
                </a:lnTo>
                <a:lnTo>
                  <a:pt x="2110" y="2054"/>
                </a:lnTo>
                <a:lnTo>
                  <a:pt x="2290" y="2004"/>
                </a:lnTo>
                <a:lnTo>
                  <a:pt x="2464" y="1956"/>
                </a:lnTo>
                <a:lnTo>
                  <a:pt x="2632" y="1906"/>
                </a:lnTo>
                <a:lnTo>
                  <a:pt x="2792" y="1856"/>
                </a:lnTo>
                <a:lnTo>
                  <a:pt x="2948" y="1806"/>
                </a:lnTo>
                <a:lnTo>
                  <a:pt x="3096" y="1756"/>
                </a:lnTo>
                <a:lnTo>
                  <a:pt x="3238" y="1704"/>
                </a:lnTo>
                <a:lnTo>
                  <a:pt x="3376" y="1654"/>
                </a:lnTo>
                <a:lnTo>
                  <a:pt x="3506" y="1602"/>
                </a:lnTo>
                <a:lnTo>
                  <a:pt x="3632" y="1552"/>
                </a:lnTo>
                <a:lnTo>
                  <a:pt x="3752" y="1502"/>
                </a:lnTo>
                <a:lnTo>
                  <a:pt x="3868" y="1450"/>
                </a:lnTo>
                <a:lnTo>
                  <a:pt x="3978" y="1400"/>
                </a:lnTo>
                <a:lnTo>
                  <a:pt x="4082" y="1350"/>
                </a:lnTo>
                <a:lnTo>
                  <a:pt x="4182" y="1300"/>
                </a:lnTo>
                <a:lnTo>
                  <a:pt x="4276" y="1250"/>
                </a:lnTo>
                <a:lnTo>
                  <a:pt x="4368" y="1200"/>
                </a:lnTo>
                <a:lnTo>
                  <a:pt x="4452" y="1150"/>
                </a:lnTo>
                <a:lnTo>
                  <a:pt x="4534" y="1102"/>
                </a:lnTo>
                <a:lnTo>
                  <a:pt x="4610" y="1052"/>
                </a:lnTo>
                <a:lnTo>
                  <a:pt x="4684" y="1004"/>
                </a:lnTo>
                <a:lnTo>
                  <a:pt x="4752" y="958"/>
                </a:lnTo>
                <a:lnTo>
                  <a:pt x="4816" y="910"/>
                </a:lnTo>
                <a:lnTo>
                  <a:pt x="4878" y="864"/>
                </a:lnTo>
                <a:lnTo>
                  <a:pt x="4934" y="818"/>
                </a:lnTo>
                <a:lnTo>
                  <a:pt x="4988" y="774"/>
                </a:lnTo>
                <a:lnTo>
                  <a:pt x="5036" y="730"/>
                </a:lnTo>
                <a:lnTo>
                  <a:pt x="5084" y="686"/>
                </a:lnTo>
                <a:lnTo>
                  <a:pt x="5126" y="644"/>
                </a:lnTo>
                <a:lnTo>
                  <a:pt x="5166" y="602"/>
                </a:lnTo>
                <a:lnTo>
                  <a:pt x="5202" y="562"/>
                </a:lnTo>
                <a:lnTo>
                  <a:pt x="5236" y="522"/>
                </a:lnTo>
                <a:lnTo>
                  <a:pt x="5268" y="484"/>
                </a:lnTo>
                <a:lnTo>
                  <a:pt x="5296" y="446"/>
                </a:lnTo>
                <a:lnTo>
                  <a:pt x="5322" y="410"/>
                </a:lnTo>
                <a:lnTo>
                  <a:pt x="5346" y="376"/>
                </a:lnTo>
                <a:lnTo>
                  <a:pt x="5368" y="342"/>
                </a:lnTo>
                <a:lnTo>
                  <a:pt x="5386" y="310"/>
                </a:lnTo>
                <a:lnTo>
                  <a:pt x="5418" y="248"/>
                </a:lnTo>
                <a:lnTo>
                  <a:pt x="5442" y="194"/>
                </a:lnTo>
                <a:lnTo>
                  <a:pt x="5460" y="144"/>
                </a:lnTo>
                <a:lnTo>
                  <a:pt x="5474" y="102"/>
                </a:lnTo>
                <a:lnTo>
                  <a:pt x="5482" y="66"/>
                </a:lnTo>
                <a:lnTo>
                  <a:pt x="5486" y="38"/>
                </a:lnTo>
                <a:lnTo>
                  <a:pt x="5488" y="18"/>
                </a:lnTo>
                <a:lnTo>
                  <a:pt x="5490" y="0"/>
                </a:lnTo>
                <a:lnTo>
                  <a:pt x="5490" y="0"/>
                </a:lnTo>
                <a:lnTo>
                  <a:pt x="5370" y="60"/>
                </a:lnTo>
                <a:lnTo>
                  <a:pt x="5228" y="130"/>
                </a:lnTo>
                <a:lnTo>
                  <a:pt x="5032" y="224"/>
                </a:lnTo>
                <a:lnTo>
                  <a:pt x="4790" y="338"/>
                </a:lnTo>
                <a:lnTo>
                  <a:pt x="4504" y="472"/>
                </a:lnTo>
                <a:lnTo>
                  <a:pt x="4178" y="622"/>
                </a:lnTo>
                <a:lnTo>
                  <a:pt x="3814" y="786"/>
                </a:lnTo>
                <a:lnTo>
                  <a:pt x="3418" y="960"/>
                </a:lnTo>
                <a:lnTo>
                  <a:pt x="2990" y="1142"/>
                </a:lnTo>
                <a:lnTo>
                  <a:pt x="2768" y="1236"/>
                </a:lnTo>
                <a:lnTo>
                  <a:pt x="2538" y="1332"/>
                </a:lnTo>
                <a:lnTo>
                  <a:pt x="2302" y="1428"/>
                </a:lnTo>
                <a:lnTo>
                  <a:pt x="2062" y="1524"/>
                </a:lnTo>
                <a:lnTo>
                  <a:pt x="1816" y="1620"/>
                </a:lnTo>
                <a:lnTo>
                  <a:pt x="1566" y="1716"/>
                </a:lnTo>
                <a:lnTo>
                  <a:pt x="1312" y="1812"/>
                </a:lnTo>
                <a:lnTo>
                  <a:pt x="1056" y="1908"/>
                </a:lnTo>
                <a:lnTo>
                  <a:pt x="794" y="2002"/>
                </a:lnTo>
                <a:lnTo>
                  <a:pt x="532" y="2094"/>
                </a:lnTo>
                <a:lnTo>
                  <a:pt x="266" y="2186"/>
                </a:lnTo>
                <a:lnTo>
                  <a:pt x="0" y="2274"/>
                </a:lnTo>
                <a:lnTo>
                  <a:pt x="0" y="2424"/>
                </a:lnTo>
                <a:lnTo>
                  <a:pt x="0" y="242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ltGray">
          <a:xfrm>
            <a:off x="1987550" y="4481512"/>
            <a:ext cx="4648200" cy="661988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2052" y="556"/>
              </a:cxn>
              <a:cxn ang="0">
                <a:pos x="2052" y="556"/>
              </a:cxn>
              <a:cxn ang="0">
                <a:pos x="2120" y="534"/>
              </a:cxn>
              <a:cxn ang="0">
                <a:pos x="2182" y="512"/>
              </a:cxn>
              <a:cxn ang="0">
                <a:pos x="2242" y="488"/>
              </a:cxn>
              <a:cxn ang="0">
                <a:pos x="2300" y="466"/>
              </a:cxn>
              <a:cxn ang="0">
                <a:pos x="2352" y="442"/>
              </a:cxn>
              <a:cxn ang="0">
                <a:pos x="2404" y="418"/>
              </a:cxn>
              <a:cxn ang="0">
                <a:pos x="2452" y="394"/>
              </a:cxn>
              <a:cxn ang="0">
                <a:pos x="2496" y="370"/>
              </a:cxn>
              <a:cxn ang="0">
                <a:pos x="2538" y="348"/>
              </a:cxn>
              <a:cxn ang="0">
                <a:pos x="2578" y="324"/>
              </a:cxn>
              <a:cxn ang="0">
                <a:pos x="2650" y="278"/>
              </a:cxn>
              <a:cxn ang="0">
                <a:pos x="2710" y="232"/>
              </a:cxn>
              <a:cxn ang="0">
                <a:pos x="2764" y="190"/>
              </a:cxn>
              <a:cxn ang="0">
                <a:pos x="2806" y="150"/>
              </a:cxn>
              <a:cxn ang="0">
                <a:pos x="2842" y="114"/>
              </a:cxn>
              <a:cxn ang="0">
                <a:pos x="2872" y="82"/>
              </a:cxn>
              <a:cxn ang="0">
                <a:pos x="2894" y="54"/>
              </a:cxn>
              <a:cxn ang="0">
                <a:pos x="2910" y="30"/>
              </a:cxn>
              <a:cxn ang="0">
                <a:pos x="2920" y="14"/>
              </a:cxn>
              <a:cxn ang="0">
                <a:pos x="2928" y="0"/>
              </a:cxn>
              <a:cxn ang="0">
                <a:pos x="2928" y="0"/>
              </a:cxn>
              <a:cxn ang="0">
                <a:pos x="2866" y="14"/>
              </a:cxn>
              <a:cxn ang="0">
                <a:pos x="2690" y="56"/>
              </a:cxn>
              <a:cxn ang="0">
                <a:pos x="2414" y="120"/>
              </a:cxn>
              <a:cxn ang="0">
                <a:pos x="2242" y="158"/>
              </a:cxn>
              <a:cxn ang="0">
                <a:pos x="2050" y="198"/>
              </a:cxn>
              <a:cxn ang="0">
                <a:pos x="1840" y="242"/>
              </a:cxn>
              <a:cxn ang="0">
                <a:pos x="1612" y="288"/>
              </a:cxn>
              <a:cxn ang="0">
                <a:pos x="1372" y="334"/>
              </a:cxn>
              <a:cxn ang="0">
                <a:pos x="1116" y="380"/>
              </a:cxn>
              <a:cxn ang="0">
                <a:pos x="850" y="426"/>
              </a:cxn>
              <a:cxn ang="0">
                <a:pos x="574" y="472"/>
              </a:cxn>
              <a:cxn ang="0">
                <a:pos x="290" y="516"/>
              </a:cxn>
              <a:cxn ang="0">
                <a:pos x="0" y="556"/>
              </a:cxn>
              <a:cxn ang="0">
                <a:pos x="0" y="556"/>
              </a:cxn>
            </a:cxnLst>
            <a:rect l="0" t="0" r="r" b="b"/>
            <a:pathLst>
              <a:path w="2928" h="556">
                <a:moveTo>
                  <a:pt x="0" y="556"/>
                </a:moveTo>
                <a:lnTo>
                  <a:pt x="2052" y="556"/>
                </a:lnTo>
                <a:lnTo>
                  <a:pt x="2052" y="556"/>
                </a:lnTo>
                <a:lnTo>
                  <a:pt x="2120" y="534"/>
                </a:lnTo>
                <a:lnTo>
                  <a:pt x="2182" y="512"/>
                </a:lnTo>
                <a:lnTo>
                  <a:pt x="2242" y="488"/>
                </a:lnTo>
                <a:lnTo>
                  <a:pt x="2300" y="466"/>
                </a:lnTo>
                <a:lnTo>
                  <a:pt x="2352" y="442"/>
                </a:lnTo>
                <a:lnTo>
                  <a:pt x="2404" y="418"/>
                </a:lnTo>
                <a:lnTo>
                  <a:pt x="2452" y="394"/>
                </a:lnTo>
                <a:lnTo>
                  <a:pt x="2496" y="370"/>
                </a:lnTo>
                <a:lnTo>
                  <a:pt x="2538" y="348"/>
                </a:lnTo>
                <a:lnTo>
                  <a:pt x="2578" y="324"/>
                </a:lnTo>
                <a:lnTo>
                  <a:pt x="2650" y="278"/>
                </a:lnTo>
                <a:lnTo>
                  <a:pt x="2710" y="232"/>
                </a:lnTo>
                <a:lnTo>
                  <a:pt x="2764" y="190"/>
                </a:lnTo>
                <a:lnTo>
                  <a:pt x="2806" y="150"/>
                </a:lnTo>
                <a:lnTo>
                  <a:pt x="2842" y="114"/>
                </a:lnTo>
                <a:lnTo>
                  <a:pt x="2872" y="82"/>
                </a:lnTo>
                <a:lnTo>
                  <a:pt x="2894" y="54"/>
                </a:lnTo>
                <a:lnTo>
                  <a:pt x="2910" y="30"/>
                </a:lnTo>
                <a:lnTo>
                  <a:pt x="2920" y="14"/>
                </a:lnTo>
                <a:lnTo>
                  <a:pt x="2928" y="0"/>
                </a:lnTo>
                <a:lnTo>
                  <a:pt x="2928" y="0"/>
                </a:lnTo>
                <a:lnTo>
                  <a:pt x="2866" y="14"/>
                </a:lnTo>
                <a:lnTo>
                  <a:pt x="2690" y="56"/>
                </a:lnTo>
                <a:lnTo>
                  <a:pt x="2414" y="120"/>
                </a:lnTo>
                <a:lnTo>
                  <a:pt x="2242" y="158"/>
                </a:lnTo>
                <a:lnTo>
                  <a:pt x="2050" y="198"/>
                </a:lnTo>
                <a:lnTo>
                  <a:pt x="1840" y="242"/>
                </a:lnTo>
                <a:lnTo>
                  <a:pt x="1612" y="288"/>
                </a:lnTo>
                <a:lnTo>
                  <a:pt x="1372" y="334"/>
                </a:lnTo>
                <a:lnTo>
                  <a:pt x="1116" y="380"/>
                </a:lnTo>
                <a:lnTo>
                  <a:pt x="850" y="426"/>
                </a:lnTo>
                <a:lnTo>
                  <a:pt x="574" y="472"/>
                </a:lnTo>
                <a:lnTo>
                  <a:pt x="290" y="516"/>
                </a:lnTo>
                <a:lnTo>
                  <a:pt x="0" y="556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38152" y="1385888"/>
            <a:ext cx="8410575" cy="3357563"/>
          </a:xfrm>
        </p:spPr>
        <p:txBody>
          <a:bodyPr/>
          <a:lstStyle>
            <a:lvl1pPr marL="347663" indent="-347663"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>
                <a:solidFill>
                  <a:srgbClr val="06080A"/>
                </a:solidFill>
                <a:latin typeface="+mn-lt"/>
              </a:defRPr>
            </a:lvl1pPr>
            <a:lvl2pPr indent="-338328">
              <a:spcAft>
                <a:spcPts val="600"/>
              </a:spcAft>
              <a:buClr>
                <a:schemeClr val="tx1"/>
              </a:buClr>
              <a:buSzPct val="110000"/>
              <a:buFont typeface="Arial" pitchFamily="34" charset="0"/>
              <a:buChar char="■"/>
              <a:tabLst>
                <a:tab pos="338328" algn="l"/>
              </a:tabLst>
              <a:defRPr sz="2600" b="1">
                <a:solidFill>
                  <a:srgbClr val="06080A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rgbClr val="06080A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6" y="358147"/>
            <a:ext cx="8385175" cy="83486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4511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3200400"/>
          </a:xfrm>
        </p:spPr>
        <p:txBody>
          <a:bodyPr/>
          <a:lstStyle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8020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05116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25296"/>
            <a:ext cx="3840480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48225" y="1225296"/>
            <a:ext cx="3838574" cy="3200400"/>
          </a:xfrm>
        </p:spPr>
        <p:txBody>
          <a:bodyPr/>
          <a:lstStyle>
            <a:lvl1pPr>
              <a:buFont typeface="Arial" pitchFamily="34" charset="0"/>
              <a:buNone/>
              <a:defRPr sz="2000"/>
            </a:lvl1pPr>
            <a:lvl2pPr>
              <a:buClr>
                <a:schemeClr val="accent4"/>
              </a:buClr>
              <a:buSzPct val="110000"/>
              <a:buFont typeface="Arial" pitchFamily="34" charset="0"/>
              <a:buChar char="■"/>
              <a:defRPr sz="18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51211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5009"/>
            <a:ext cx="3848100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8" y="1135009"/>
            <a:ext cx="3838575" cy="4114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  <a:defRPr sz="1800" b="0">
                <a:latin typeface="+mn-lt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4846320" y="1680316"/>
            <a:ext cx="3840480" cy="2768202"/>
          </a:xfrm>
        </p:spPr>
        <p:txBody>
          <a:bodyPr/>
          <a:lstStyle>
            <a:lvl1pPr marL="301752" indent="-301752">
              <a:spcAft>
                <a:spcPts val="0"/>
              </a:spcAft>
              <a:buClr>
                <a:schemeClr val="accent4"/>
              </a:buClr>
              <a:buSzPct val="90000"/>
              <a:buFont typeface="Wingdings" pitchFamily="2" charset="2"/>
              <a:buChar char="n"/>
              <a:tabLst>
                <a:tab pos="301752" algn="l"/>
              </a:tabLs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47650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571500" algn="l"/>
              </a:tabLst>
              <a:defRPr sz="1600">
                <a:latin typeface="+mn-lt"/>
              </a:defRPr>
            </a:lvl2pPr>
            <a:lvl3pPr marL="800100" indent="-228600">
              <a:buFont typeface="Arial" pitchFamily="34" charset="0"/>
              <a:buChar char="–"/>
              <a:defRPr sz="1400">
                <a:latin typeface="+mn-lt"/>
              </a:defRPr>
            </a:lvl3pPr>
            <a:lvl4pPr marL="1085850" indent="-228600">
              <a:buSzPct val="100000"/>
              <a:buFont typeface="Arial"/>
              <a:buChar char="•"/>
              <a:defRPr sz="1200">
                <a:latin typeface="+mn-lt"/>
              </a:defRPr>
            </a:lvl4pPr>
            <a:lvl5pPr marL="1314450" indent="-174625">
              <a:buSzPct val="100000"/>
              <a:buFont typeface="Arial" pitchFamily="34" charset="0"/>
              <a:buChar char="–"/>
              <a:defRPr sz="1200">
                <a:latin typeface="+mn-lt"/>
              </a:defRPr>
            </a:lvl5pPr>
          </a:lstStyle>
          <a:p>
            <a:pPr marL="301752" lvl="0" indent="-301752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10000"/>
              <a:buFont typeface="Arial" pitchFamily="34" charset="0"/>
              <a:buChar char="■"/>
              <a:tabLst>
                <a:tab pos="301752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495762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58605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4872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339642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3456384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933266" y="4296853"/>
            <a:ext cx="1210735" cy="846647"/>
            <a:chOff x="7813676" y="0"/>
            <a:chExt cx="1330326" cy="930275"/>
          </a:xfrm>
        </p:grpSpPr>
        <p:sp>
          <p:nvSpPr>
            <p:cNvPr id="3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212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7144"/>
            <a:ext cx="9144000" cy="5150644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734741"/>
            <a:ext cx="6076188" cy="1696260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861679" y="2582168"/>
            <a:ext cx="1210735" cy="846647"/>
            <a:chOff x="7813676" y="0"/>
            <a:chExt cx="1330326" cy="930275"/>
          </a:xfrm>
        </p:grpSpPr>
        <p:sp>
          <p:nvSpPr>
            <p:cNvPr id="13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31"/>
          <p:cNvSpPr>
            <a:spLocks noGrp="1"/>
          </p:cNvSpPr>
          <p:nvPr userDrawn="1">
            <p:ph type="title"/>
          </p:nvPr>
        </p:nvSpPr>
        <p:spPr>
          <a:xfrm>
            <a:off x="455616" y="1815321"/>
            <a:ext cx="5462584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2" y="2650282"/>
            <a:ext cx="5175504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074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-7143"/>
            <a:ext cx="6089903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727578" y="4895849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5588000" y="5142308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3456385"/>
            <a:ext cx="9144000" cy="1687116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455613" y="3565539"/>
            <a:ext cx="8240712" cy="7891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62678" y="-7143"/>
            <a:ext cx="2981325" cy="3396996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33265" y="4296854"/>
            <a:ext cx="1210735" cy="846647"/>
            <a:chOff x="7813676" y="0"/>
            <a:chExt cx="1330326" cy="930275"/>
          </a:xfrm>
        </p:grpSpPr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8674100" y="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ltGray">
            <a:xfrm>
              <a:off x="8334377" y="384175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ltGray">
            <a:xfrm>
              <a:off x="7813676" y="600075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455613" y="4400500"/>
            <a:ext cx="8240712" cy="602456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31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073415" y="1736455"/>
            <a:ext cx="6070587" cy="3406759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7144"/>
            <a:ext cx="2996438" cy="515035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073412" y="2"/>
            <a:ext cx="6071616" cy="1672828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grpSp>
        <p:nvGrpSpPr>
          <p:cNvPr id="11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520546" y="2784967"/>
            <a:ext cx="534924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14" y="2046227"/>
            <a:ext cx="5341257" cy="66751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295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 bwMode="auto">
          <a:xfrm>
            <a:off x="1" y="1739122"/>
            <a:ext cx="9143999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3912" y="0"/>
            <a:ext cx="2990088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9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8163449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4"/>
          <p:cNvGrpSpPr/>
          <p:nvPr userDrawn="1"/>
        </p:nvGrpSpPr>
        <p:grpSpPr>
          <a:xfrm>
            <a:off x="6486525" y="3266143"/>
            <a:ext cx="2657475" cy="1877357"/>
            <a:chOff x="4727575" y="3613150"/>
            <a:chExt cx="1330325" cy="93980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8163454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673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1739122"/>
            <a:ext cx="6080951" cy="3404378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76956" y="0"/>
            <a:ext cx="2999232" cy="1673352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153912" y="0"/>
            <a:ext cx="2990088" cy="5143500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sz="1200" b="0"/>
            </a:lvl1pPr>
          </a:lstStyle>
          <a:p>
            <a:endParaRPr lang="en-US" dirty="0"/>
          </a:p>
        </p:txBody>
      </p:sp>
      <p:sp>
        <p:nvSpPr>
          <p:cNvPr id="26" name="Title 31"/>
          <p:cNvSpPr>
            <a:spLocks noGrp="1"/>
          </p:cNvSpPr>
          <p:nvPr>
            <p:ph type="title"/>
          </p:nvPr>
        </p:nvSpPr>
        <p:spPr>
          <a:xfrm>
            <a:off x="455616" y="2050401"/>
            <a:ext cx="5327117" cy="66736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3423477" y="3266143"/>
            <a:ext cx="2657475" cy="1877357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455613" y="2784967"/>
            <a:ext cx="5327120" cy="1993157"/>
          </a:xfrm>
        </p:spPr>
        <p:txBody>
          <a:bodyPr/>
          <a:lstStyle>
            <a:lvl1pPr>
              <a:defRPr lang="en-US" sz="2000" b="0" kern="0" dirty="0" smtClean="0">
                <a:solidFill>
                  <a:srgbClr val="06080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105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8" name="Group 27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31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33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27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951" r:id="rId7"/>
    <p:sldLayoutId id="2147483767" r:id="rId8"/>
    <p:sldLayoutId id="2147483768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0" r:id="rId20"/>
    <p:sldLayoutId id="2147484051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5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  <p:sldLayoutId id="2147483938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pic>
        <p:nvPicPr>
          <p:cNvPr id="15" name="Picture 14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21669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8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7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26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  <p:sldLayoutId id="2147483902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8" name="Group 27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31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33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81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  <p:sldLayoutId id="2147483972" r:id="rId20"/>
    <p:sldLayoutId id="2147483973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0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  <p:sldLayoutId id="2147483995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pic>
        <p:nvPicPr>
          <p:cNvPr id="15" name="Picture 14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21669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8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8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79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58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  <p:sldLayoutId id="2147484014" r:id="rId18"/>
    <p:sldLayoutId id="2147484015" r:id="rId19"/>
    <p:sldLayoutId id="2147484016" r:id="rId20"/>
    <p:sldLayoutId id="2147484017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WJF_wings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7918323" y="4272915"/>
            <a:ext cx="908304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White">
          <a:xfrm>
            <a:off x="0" y="2"/>
            <a:ext cx="9144000" cy="10501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3" y="4718304"/>
            <a:ext cx="202565" cy="2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25296"/>
            <a:ext cx="8229600" cy="3291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13676" y="802481"/>
            <a:ext cx="860425" cy="247650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74100" y="1048940"/>
            <a:ext cx="1588" cy="119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813676" y="201642"/>
            <a:ext cx="1330327" cy="848489"/>
            <a:chOff x="7813676" y="201642"/>
            <a:chExt cx="1330327" cy="848489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7933267" y="201642"/>
              <a:ext cx="1210736" cy="846647"/>
              <a:chOff x="7813676" y="0"/>
              <a:chExt cx="1330327" cy="930275"/>
            </a:xfrm>
          </p:grpSpPr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ltGray">
              <a:xfrm>
                <a:off x="8674100" y="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/>
              </p:cNvSpPr>
              <p:nvPr userDrawn="1"/>
            </p:nvSpPr>
            <p:spPr bwMode="ltGray">
              <a:xfrm>
                <a:off x="8334378" y="3841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" name="Freeform 6"/>
              <p:cNvSpPr>
                <a:spLocks noEditPoints="1"/>
              </p:cNvSpPr>
              <p:nvPr userDrawn="1"/>
            </p:nvSpPr>
            <p:spPr bwMode="ltGray">
              <a:xfrm>
                <a:off x="7813676" y="6000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ltGray">
            <a:xfrm>
              <a:off x="7813676" y="802481"/>
              <a:ext cx="860425" cy="24765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ltGray">
            <a:xfrm>
              <a:off x="8674100" y="1048940"/>
              <a:ext cx="1588" cy="1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5616" y="79540"/>
            <a:ext cx="82264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89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Tx/>
        <a:buSzPct val="115000"/>
        <a:buFont typeface="Arial" pitchFamily="34" charset="0"/>
        <a:buNone/>
        <a:tabLst/>
        <a:defRPr lang="en-US" sz="22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01752" indent="-301752" algn="l" rtl="0" eaLnBrk="1" fontAlgn="base" hangingPunct="1">
        <a:spcBef>
          <a:spcPts val="0"/>
        </a:spcBef>
        <a:spcAft>
          <a:spcPts val="200"/>
        </a:spcAft>
        <a:buClr>
          <a:schemeClr val="accent4"/>
        </a:buClr>
        <a:buSzPct val="110000"/>
        <a:buFont typeface="Arial" pitchFamily="34" charset="0"/>
        <a:buChar char="■"/>
        <a:tabLst>
          <a:tab pos="301752" algn="l"/>
        </a:tabLst>
        <a:defRPr sz="2000">
          <a:solidFill>
            <a:schemeClr val="tx1"/>
          </a:solidFill>
          <a:latin typeface="+mn-lt"/>
        </a:defRPr>
      </a:lvl2pPr>
      <a:lvl3pPr marL="5715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5725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400">
          <a:solidFill>
            <a:schemeClr val="tx1"/>
          </a:solidFill>
          <a:latin typeface="+mn-lt"/>
        </a:defRPr>
      </a:lvl4pPr>
      <a:lvl5pPr marL="1023938" indent="-1698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CultureOfHealthPrize@hria.or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5.jpeg"/><Relationship Id="rId11" Type="http://schemas.openxmlformats.org/officeDocument/2006/relationships/image" Target="../media/image18.sv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mailto:CultureOfHealth@spitfirestrategie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2024-2025 RWJF Culture of Health Prize Storytelling Cohort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1" y="1754635"/>
            <a:ext cx="8356600" cy="788194"/>
          </a:xfrm>
        </p:spPr>
        <p:txBody>
          <a:bodyPr/>
          <a:lstStyle/>
          <a:p>
            <a:r>
              <a:rPr lang="en-US" dirty="0"/>
              <a:t>Submitting your Application Online</a:t>
            </a:r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197917" y="4126290"/>
            <a:ext cx="5569439" cy="785828"/>
          </a:xfrm>
          <a:prstGeom prst="rect">
            <a:avLst/>
          </a:prstGeom>
        </p:spPr>
        <p:txBody>
          <a:bodyPr/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Katrina Badger, </a:t>
            </a:r>
            <a:r>
              <a:rPr lang="en-US" i="1" dirty="0"/>
              <a:t>Robert Wood Johnson Foundation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Michelle Stuart and Albaney Gray,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Health Resources in 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Michael Crawford and Claire de Leon, </a:t>
            </a:r>
            <a:r>
              <a:rPr lang="en-US" i="1" dirty="0"/>
              <a:t>Spitfire Strategies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280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4DB1D-4D31-C7DE-C4A9-22F468E46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69" y="4892648"/>
            <a:ext cx="225042" cy="178116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41F0B-1D0D-7D5C-A860-34FFBB5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to Submit your Application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EE37-5CFD-FE6B-AAB3-ADAEA88F5E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31474" y="1244484"/>
            <a:ext cx="6620607" cy="3200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b="0" dirty="0"/>
              <a:t>Once you click on "Review &amp; Submit" you will be directed to the "Review my Application" page. Which allows you to edit and correct any errors noted by the system.</a:t>
            </a:r>
          </a:p>
          <a:p>
            <a:pPr marL="214313" indent="-214313">
              <a:buChar char="•"/>
            </a:pPr>
            <a:r>
              <a:rPr lang="en-US" sz="1600" b="0" dirty="0">
                <a:solidFill>
                  <a:srgbClr val="06080A"/>
                </a:solidFill>
                <a:ea typeface="+mn-lt"/>
                <a:cs typeface="+mn-lt"/>
              </a:rPr>
              <a:t>If you make any changes to your application, make sure to</a:t>
            </a:r>
            <a:r>
              <a:rPr lang="en-US" sz="1600" b="0" dirty="0">
                <a:solidFill>
                  <a:srgbClr val="06080A"/>
                </a:solidFill>
                <a:ea typeface="+mn-lt"/>
                <a:cs typeface="Arial"/>
              </a:rPr>
              <a:t> click "Update"</a:t>
            </a:r>
            <a:endParaRPr lang="en-US" sz="1600" b="0" dirty="0">
              <a:solidFill>
                <a:srgbClr val="00103E"/>
              </a:solidFill>
              <a:cs typeface="Calibri"/>
            </a:endParaRPr>
          </a:p>
          <a:p>
            <a:pPr marL="214313" indent="-214313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600" b="0" dirty="0">
                <a:solidFill>
                  <a:srgbClr val="06080A"/>
                </a:solidFill>
                <a:cs typeface="Arial"/>
              </a:rPr>
              <a:t>To officially submit your application, click "Submit"</a:t>
            </a:r>
          </a:p>
          <a:p>
            <a:pPr marL="440531" lvl="1" indent="-226219">
              <a:spcBef>
                <a:spcPts val="300"/>
              </a:spcBef>
              <a:buClr>
                <a:srgbClr val="A1006B"/>
              </a:buClr>
              <a:buSzPct val="114999"/>
              <a:buFont typeface="Courier New" pitchFamily="34" charset="0"/>
              <a:buChar char="o"/>
            </a:pPr>
            <a:r>
              <a:rPr lang="en-US" sz="1600" dirty="0">
                <a:cs typeface="Arial"/>
              </a:rPr>
              <a:t>Please ensure to review your application and your attached PDF as no edits/changes can be made after submission.</a:t>
            </a:r>
          </a:p>
        </p:txBody>
      </p:sp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4CE7127E-7DE2-DE2D-630B-A8FA0375E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358" y="3940523"/>
            <a:ext cx="5708102" cy="1095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F96A64-BDCB-62D1-4DAC-37D91D60E76B}"/>
              </a:ext>
            </a:extLst>
          </p:cNvPr>
          <p:cNvSpPr/>
          <p:nvPr/>
        </p:nvSpPr>
        <p:spPr bwMode="auto">
          <a:xfrm>
            <a:off x="4741778" y="4225053"/>
            <a:ext cx="1080923" cy="53307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05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E6F68AA7-FEE6-55AD-4C93-55EBAAAB9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037700" y="414534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7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6" descr="RWJF_img2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/>
          <a:srcRect l="60" r="60"/>
          <a:stretch/>
        </p:blipFill>
        <p:spPr/>
      </p:pic>
      <p:pic>
        <p:nvPicPr>
          <p:cNvPr id="14" name="Picture Placeholder 27" descr="RWJF_img3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/>
          <a:srcRect l="136" r="136"/>
          <a:stretch/>
        </p:blipFill>
        <p:spPr/>
      </p:pic>
      <p:pic>
        <p:nvPicPr>
          <p:cNvPr id="59" name="Picture Placeholder 58" descr="RWJF_img8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print"/>
          <a:srcRect t="121" b="121"/>
          <a:stretch/>
        </p:blipFill>
        <p:spPr/>
      </p:pic>
      <p:pic>
        <p:nvPicPr>
          <p:cNvPr id="60" name="Picture Placeholder 59" descr="RWJF_img5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/>
          <a:srcRect t="265" b="265"/>
          <a:stretch/>
        </p:blipFill>
        <p:spPr/>
      </p:pic>
      <p:pic>
        <p:nvPicPr>
          <p:cNvPr id="18" name="Picture Placeholder 14" descr="RWJF_img6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 cstate="print"/>
          <a:srcRect t="7" b="7"/>
          <a:stretch/>
        </p:blipFill>
        <p:spPr/>
      </p:pic>
      <p:sp>
        <p:nvSpPr>
          <p:cNvPr id="47" name="Text Placeholder 46"/>
          <p:cNvSpPr>
            <a:spLocks noGrp="1"/>
          </p:cNvSpPr>
          <p:nvPr>
            <p:ph type="body" sz="quarter" idx="15"/>
          </p:nvPr>
        </p:nvSpPr>
        <p:spPr>
          <a:xfrm>
            <a:off x="122547" y="1895828"/>
            <a:ext cx="5471917" cy="1512389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1400" dirty="0">
                <a:ea typeface="+mj-lt"/>
                <a:cs typeface="+mj-lt"/>
              </a:rPr>
              <a:t>If you need </a:t>
            </a:r>
            <a:r>
              <a:rPr lang="en-US" sz="1400" b="1" i="1" dirty="0">
                <a:ea typeface="+mj-lt"/>
                <a:cs typeface="+mj-lt"/>
              </a:rPr>
              <a:t>technical/IT assistance</a:t>
            </a:r>
            <a:r>
              <a:rPr lang="en-US" sz="1400" dirty="0">
                <a:ea typeface="+mj-lt"/>
                <a:cs typeface="+mj-lt"/>
              </a:rPr>
              <a:t> with your application, please contact </a:t>
            </a:r>
            <a:r>
              <a:rPr lang="en-US" sz="1400" b="1" i="1" dirty="0">
                <a:ea typeface="+mj-lt"/>
                <a:cs typeface="+mj-lt"/>
              </a:rPr>
              <a:t>Michelle Stuart </a:t>
            </a:r>
            <a:r>
              <a:rPr lang="en-US" sz="1400" dirty="0">
                <a:ea typeface="+mj-lt"/>
                <a:cs typeface="+mj-lt"/>
              </a:rPr>
              <a:t>or </a:t>
            </a:r>
            <a:r>
              <a:rPr lang="en-US" sz="1400" b="1" i="1" dirty="0">
                <a:ea typeface="+mj-lt"/>
                <a:cs typeface="+mj-lt"/>
              </a:rPr>
              <a:t>Albaney Gray </a:t>
            </a:r>
            <a:r>
              <a:rPr lang="en-US" sz="1400" dirty="0">
                <a:ea typeface="+mj-lt"/>
                <a:cs typeface="+mj-lt"/>
              </a:rPr>
              <a:t>at </a:t>
            </a:r>
            <a:r>
              <a:rPr lang="en-US" sz="1400" dirty="0">
                <a:ea typeface="+mj-lt"/>
                <a:cs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CultureOfHealthPrize@hria.org</a:t>
            </a:r>
            <a:r>
              <a:rPr lang="en-US" sz="1400" dirty="0">
                <a:ea typeface="+mj-lt"/>
                <a:cs typeface="+mj-lt"/>
              </a:rPr>
              <a:t> </a:t>
            </a:r>
            <a:endParaRPr lang="en-US" sz="1400" dirty="0">
              <a:cs typeface="Arial"/>
            </a:endParaRPr>
          </a:p>
          <a:p>
            <a:pPr>
              <a:spcBef>
                <a:spcPts val="450"/>
              </a:spcBef>
              <a:spcAft>
                <a:spcPts val="150"/>
              </a:spcAft>
            </a:pPr>
            <a:r>
              <a:rPr lang="en-US" sz="1400" dirty="0">
                <a:ea typeface="+mj-lt"/>
                <a:cs typeface="+mj-lt"/>
              </a:rPr>
              <a:t>If you need </a:t>
            </a:r>
            <a:r>
              <a:rPr lang="en-US" sz="1400" b="1" i="1" dirty="0">
                <a:ea typeface="+mj-lt"/>
                <a:cs typeface="+mj-lt"/>
              </a:rPr>
              <a:t>assistance with the content of your application</a:t>
            </a:r>
            <a:r>
              <a:rPr lang="en-US" sz="1400" dirty="0">
                <a:ea typeface="+mj-lt"/>
                <a:cs typeface="+mj-lt"/>
              </a:rPr>
              <a:t>, please contact </a:t>
            </a:r>
            <a:r>
              <a:rPr lang="en-US" sz="1400" b="1" i="1" dirty="0">
                <a:ea typeface="+mj-lt"/>
                <a:cs typeface="+mj-lt"/>
              </a:rPr>
              <a:t>Michael Crawford </a:t>
            </a:r>
            <a:r>
              <a:rPr lang="en-US" sz="1400" dirty="0">
                <a:ea typeface="+mj-lt"/>
                <a:cs typeface="+mj-lt"/>
              </a:rPr>
              <a:t>or </a:t>
            </a:r>
            <a:r>
              <a:rPr lang="en-US" sz="1400" b="1" i="1" dirty="0">
                <a:ea typeface="+mj-lt"/>
                <a:cs typeface="+mj-lt"/>
              </a:rPr>
              <a:t>Claire de Leon </a:t>
            </a:r>
            <a:r>
              <a:rPr lang="en-US" sz="1400" dirty="0">
                <a:ea typeface="+mj-lt"/>
                <a:cs typeface="+mj-lt"/>
              </a:rPr>
              <a:t>at </a:t>
            </a:r>
            <a:r>
              <a:rPr lang="en-US" sz="1400" dirty="0">
                <a:ea typeface="+mj-lt"/>
                <a:cs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CultureOfHealth@spitfirestrategies.com</a:t>
            </a:r>
            <a:r>
              <a:rPr lang="en-US" sz="1400" dirty="0">
                <a:ea typeface="+mj-lt"/>
                <a:cs typeface="+mj-lt"/>
              </a:rPr>
              <a:t> 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7003258" y="3018235"/>
            <a:ext cx="645319" cy="185738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Arial" pitchFamily="34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7648575" y="3203080"/>
            <a:ext cx="1191" cy="89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Arial" pitchFamily="34" charset="0"/>
            </a:endParaRPr>
          </a:p>
        </p:txBody>
      </p:sp>
      <p:pic>
        <p:nvPicPr>
          <p:cNvPr id="2" name="Graphic 1" descr="Questions with solid fill">
            <a:extLst>
              <a:ext uri="{FF2B5EF4-FFF2-40B4-BE49-F238E27FC236}">
                <a16:creationId xmlns:a16="http://schemas.microsoft.com/office/drawing/2014/main" id="{47CAB746-4B86-E239-6532-C9F9E74C7A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71855" y="1818480"/>
            <a:ext cx="600666" cy="6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561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body" sz="quarter" idx="12"/>
          </p:nvPr>
        </p:nvSpPr>
        <p:spPr>
          <a:xfrm>
            <a:off x="440837" y="1327697"/>
            <a:ext cx="6207919" cy="192752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US" sz="2400" b="0" dirty="0">
                <a:ea typeface="Calibri"/>
                <a:cs typeface="Arial"/>
              </a:rPr>
              <a:t>Access application link and resources</a:t>
            </a:r>
          </a:p>
          <a:p>
            <a:pPr marL="342900" indent="-342900">
              <a:buAutoNum type="arabicPeriod"/>
            </a:pPr>
            <a:r>
              <a:rPr lang="en-US" sz="2400" b="0" dirty="0">
                <a:ea typeface="Calibri"/>
                <a:cs typeface="Arial"/>
              </a:rPr>
              <a:t>Create a grantmaking portal account</a:t>
            </a:r>
          </a:p>
          <a:p>
            <a:pPr marL="342900" indent="-342900">
              <a:buAutoNum type="arabicPeriod"/>
            </a:pPr>
            <a:r>
              <a:rPr lang="en-US" sz="2400" b="0" dirty="0">
                <a:ea typeface="Calibri"/>
                <a:cs typeface="Arial"/>
              </a:rPr>
              <a:t>How to submit your application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0837" y="530504"/>
            <a:ext cx="6288881" cy="608107"/>
          </a:xfrm>
        </p:spPr>
        <p:txBody>
          <a:bodyPr/>
          <a:lstStyle/>
          <a:p>
            <a:r>
              <a:rPr lang="en-US" sz="3000" dirty="0"/>
              <a:t>Overview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10C8A-F6A3-BA3F-BDAA-8CEE490458E5}"/>
              </a:ext>
            </a:extLst>
          </p:cNvPr>
          <p:cNvSpPr txBox="1">
            <a:spLocks/>
          </p:cNvSpPr>
          <p:nvPr/>
        </p:nvSpPr>
        <p:spPr>
          <a:xfrm>
            <a:off x="139823" y="4763286"/>
            <a:ext cx="151924" cy="246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34EF41-5AB4-4F3B-9CB2-71A30C75547E}" type="slidenum">
              <a:rPr lang="en-US" sz="135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736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8E498E-825F-98D9-73C6-B8480132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Access Application and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ECBA-ACEE-FB45-44BE-78067F6BBA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49932" y="1509378"/>
            <a:ext cx="2902571" cy="268272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600" b="0" dirty="0">
                <a:cs typeface="Arial"/>
              </a:rPr>
              <a:t>Visit this webpage: [</a:t>
            </a:r>
            <a:r>
              <a:rPr lang="en-US" sz="1600" b="0" dirty="0">
                <a:highlight>
                  <a:srgbClr val="FFFF00"/>
                </a:highlight>
                <a:cs typeface="Arial"/>
              </a:rPr>
              <a:t>INSERT LINK HERE</a:t>
            </a:r>
            <a:r>
              <a:rPr lang="en-US" sz="1600" b="0" dirty="0">
                <a:cs typeface="Arial"/>
              </a:rPr>
              <a:t>] 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cs typeface="Arial"/>
              </a:rPr>
              <a:t>Learn more about the RWJF Culture of Health Prize Alumni Storytelling Cohort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cs typeface="Arial"/>
              </a:rPr>
              <a:t>Access the RFP, application link, </a:t>
            </a:r>
            <a:r>
              <a:rPr lang="en-US" sz="1600" u="sng" dirty="0">
                <a:cs typeface="Arial"/>
              </a:rPr>
              <a:t>essay template </a:t>
            </a:r>
            <a:r>
              <a:rPr lang="en-US" sz="1600" b="0" dirty="0">
                <a:cs typeface="Arial"/>
              </a:rPr>
              <a:t>and other supporting resources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5E05F2A-E9C0-37E6-2959-CCE559E7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" r="1280" b="5553"/>
          <a:stretch/>
        </p:blipFill>
        <p:spPr>
          <a:xfrm>
            <a:off x="455616" y="1872640"/>
            <a:ext cx="5309171" cy="23194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7328F-2DC2-804E-FC3F-F7ABCEC7D7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9504" y="4866574"/>
            <a:ext cx="153114" cy="276926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149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3CA35-A4DA-951E-56C8-4C698BF6A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6127" y="480593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460ED9-E085-4CF1-8267-E860A609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Access Application and Resources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39A05-805E-E6C6-5396-7AE3475F34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72453" y="2173820"/>
            <a:ext cx="3325420" cy="1476340"/>
          </a:xfrm>
        </p:spPr>
        <p:txBody>
          <a:bodyPr/>
          <a:lstStyle/>
          <a:p>
            <a:r>
              <a:rPr lang="en-US" sz="2000" b="0" dirty="0"/>
              <a:t>Supporting resources can be found on the right-hand side of the webpage, towards the bottom. 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5D0D1FE8-687C-F5E4-6789-6AC7882E8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7" y="1687703"/>
            <a:ext cx="5394515" cy="2448575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059E159E-13E7-62EC-C644-C93F9D56E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1521" y="324266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070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7D2DAC-32D5-FB57-F297-89357357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Create Grantmaking Portal Account</a:t>
            </a: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4FCD2C-6FEA-6836-4D30-D78D7167590A}"/>
              </a:ext>
            </a:extLst>
          </p:cNvPr>
          <p:cNvSpPr/>
          <p:nvPr/>
        </p:nvSpPr>
        <p:spPr>
          <a:xfrm>
            <a:off x="7474511" y="1215239"/>
            <a:ext cx="1207530" cy="1197576"/>
          </a:xfrm>
          <a:prstGeom prst="roundRect">
            <a:avLst>
              <a:gd name="adj" fmla="val 23889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200" b="1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BE9E1-6D6D-51DC-7B6A-D77F034E90F8}"/>
              </a:ext>
            </a:extLst>
          </p:cNvPr>
          <p:cNvSpPr txBox="1"/>
          <p:nvPr/>
        </p:nvSpPr>
        <p:spPr>
          <a:xfrm>
            <a:off x="455616" y="1215239"/>
            <a:ext cx="6085612" cy="35471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/>
              </a:rPr>
              <a:t>Who should create an account and submit an application?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+mn-lt"/>
                <a:cs typeface="Arial"/>
              </a:rPr>
              <a:t>Your organization’s </a:t>
            </a:r>
            <a:r>
              <a:rPr lang="en-US" sz="1600" b="1" dirty="0">
                <a:latin typeface="+mn-lt"/>
                <a:cs typeface="Arial"/>
              </a:rPr>
              <a:t>Primary Contact</a:t>
            </a:r>
            <a:endParaRPr lang="en-US" sz="1600" dirty="0">
              <a:latin typeface="+mn-lt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/>
              </a:rPr>
              <a:t>What is the role of a primary contact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Arial"/>
              </a:rPr>
              <a:t>A primary contact is the ongoing point person for the Prize and owner of the grantmaking portal account for your organization.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Arial"/>
              </a:rPr>
              <a:t>The Prize management team may contact this person with updates and questions throughout the program.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Arial"/>
              </a:rPr>
              <a:t>Your primary contact person may change throughout the period of the program. If this happens, </a:t>
            </a:r>
            <a:r>
              <a:rPr lang="en-US" sz="1600" b="1" dirty="0">
                <a:latin typeface="+mn-lt"/>
                <a:cs typeface="Arial"/>
              </a:rPr>
              <a:t>please update the Prize management team, in order for the grantmaking system to be updated.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107E0-D66E-3E90-5ECD-BE3AFF817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8483" y="4814879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8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09FC2C-583B-F9B4-4AAB-39712E8B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Create Grantmaking Portal Account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1783B-8388-0B87-87B4-02EDB6A167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61709" y="1282216"/>
            <a:ext cx="3665912" cy="2990526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cs typeface="Arial"/>
              </a:rPr>
              <a:t>If your organization has never submitted an online application via </a:t>
            </a:r>
            <a:r>
              <a:rPr lang="en-US" sz="1600" dirty="0" err="1">
                <a:cs typeface="Arial"/>
              </a:rPr>
              <a:t>HRiA’s</a:t>
            </a:r>
            <a:r>
              <a:rPr lang="en-US" sz="1600" dirty="0">
                <a:cs typeface="Arial"/>
              </a:rPr>
              <a:t> grantmaking portal, use the following instructions:</a:t>
            </a:r>
          </a:p>
          <a:p>
            <a:pPr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b="0" dirty="0">
                <a:cs typeface="Arial"/>
              </a:rPr>
              <a:t> Go to this link: [</a:t>
            </a:r>
            <a:r>
              <a:rPr lang="en-US" sz="1600" b="0" dirty="0">
                <a:highlight>
                  <a:srgbClr val="FFFF00"/>
                </a:highlight>
                <a:cs typeface="Arial"/>
              </a:rPr>
              <a:t>INSERT APPLICATION LINK HERE</a:t>
            </a:r>
            <a:r>
              <a:rPr lang="en-US" sz="1600" b="0" dirty="0">
                <a:cs typeface="Arial"/>
              </a:rPr>
              <a:t>]</a:t>
            </a:r>
          </a:p>
          <a:p>
            <a:pPr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b="0" dirty="0">
                <a:cs typeface="Segoe UI"/>
              </a:rPr>
              <a:t> Select "Create an account.“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  <a:buAutoNum type="arabicPeriod"/>
            </a:pPr>
            <a:r>
              <a:rPr lang="en-US" sz="1600" b="0" dirty="0">
                <a:cs typeface="Segoe UI"/>
              </a:rPr>
              <a:t> Follow the link to create an account for your organization.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</a:pPr>
            <a:endParaRPr lang="en-US" sz="1600" b="0" i="1" dirty="0">
              <a:cs typeface="Segoe UI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14999"/>
            </a:pPr>
            <a:r>
              <a:rPr lang="en-US" sz="1600" b="0" i="1" dirty="0">
                <a:cs typeface="Segoe UI"/>
              </a:rPr>
              <a:t>Otherwise, login using your existing account details. </a:t>
            </a:r>
          </a:p>
          <a:p>
            <a:pPr>
              <a:buSzPct val="114999"/>
            </a:pPr>
            <a:endParaRPr lang="en-US" sz="1500" b="0" dirty="0">
              <a:cs typeface="Segoe UI"/>
            </a:endParaRPr>
          </a:p>
          <a:p>
            <a:pPr marL="342900" indent="-342900">
              <a:buSzPct val="114999"/>
              <a:buAutoNum type="arabicPeriod"/>
            </a:pPr>
            <a:endParaRPr lang="en-US" sz="1350" b="0" dirty="0">
              <a:cs typeface="Segoe UI"/>
            </a:endParaRPr>
          </a:p>
          <a:p>
            <a:pPr>
              <a:buSzPct val="114999"/>
            </a:pPr>
            <a:endParaRPr lang="en-US" sz="1350" b="0" dirty="0">
              <a:cs typeface="Segoe UI"/>
            </a:endParaRPr>
          </a:p>
          <a:p>
            <a:pPr marL="342900" indent="-342900">
              <a:buSzPct val="114999"/>
              <a:buAutoNum type="arabicPeriod"/>
            </a:pPr>
            <a:endParaRPr lang="en-US" b="0" dirty="0">
              <a:cs typeface="Segoe UI"/>
            </a:endParaRPr>
          </a:p>
          <a:p>
            <a:pPr marL="257175" indent="-257175">
              <a:buSzPct val="114999"/>
              <a:buChar char="•"/>
            </a:pPr>
            <a:endParaRPr lang="en-US" b="0" dirty="0">
              <a:cs typeface="Segoe UI"/>
            </a:endParaRPr>
          </a:p>
          <a:p>
            <a:pPr marL="257175" indent="-257175">
              <a:buSzPct val="114999"/>
              <a:buChar char="•"/>
            </a:pPr>
            <a:endParaRPr lang="en-US" dirty="0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28E83-3762-7ECA-1AEF-C365CA0E7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9" y="1508291"/>
            <a:ext cx="4983494" cy="2896542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327F214-7B4B-5A82-D4DA-7E15C6978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1066" y="4822557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34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1A3B7E-67B8-F6C7-0582-93488A497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935" y="489737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31F988-D34B-D258-F9AB-D5E23302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to Submit your Application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C587-26B9-36BB-82E1-D5D1C6CB57F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70894" y="2439212"/>
            <a:ext cx="3511147" cy="1235271"/>
          </a:xfrm>
        </p:spPr>
        <p:txBody>
          <a:bodyPr/>
          <a:lstStyle/>
          <a:p>
            <a:r>
              <a:rPr lang="en-US" sz="2000" b="0" dirty="0"/>
              <a:t>Once you have created an account, you will be brought directly to the application page. 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9189796-5DCB-FBBB-CE4F-7620AFE81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3" y="1502365"/>
            <a:ext cx="4262705" cy="31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430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CB3D75-BB3D-EB56-DD08-EA16ACFE6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69" y="489737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A11E1E-32E8-530C-F230-6239FC85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to Submit your Application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A8182-AF5E-5302-8169-E6CFBFD0ED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0376" y="1225296"/>
            <a:ext cx="8229600" cy="1135519"/>
          </a:xfrm>
        </p:spPr>
        <p:txBody>
          <a:bodyPr/>
          <a:lstStyle/>
          <a:p>
            <a:r>
              <a:rPr lang="en-US" sz="1500" b="0" dirty="0"/>
              <a:t>As you are completing the application </a:t>
            </a:r>
            <a:r>
              <a:rPr lang="en-US" sz="1500" dirty="0"/>
              <a:t>be sure to </a:t>
            </a:r>
            <a:r>
              <a:rPr lang="en-US" sz="1500" dirty="0">
                <a:ea typeface="Arial" panose="020B0604020202020204" pitchFamily="34" charset="0"/>
                <a:cs typeface="Arial" panose="020B0604020202020204" pitchFamily="34" charset="0"/>
              </a:rPr>
              <a:t>select “Save &amp; Continue” </a:t>
            </a:r>
            <a:r>
              <a:rPr lang="en-US" sz="1500" b="0" dirty="0">
                <a:ea typeface="Arial" panose="020B0604020202020204" pitchFamily="34" charset="0"/>
                <a:cs typeface="Arial" panose="020B0604020202020204" pitchFamily="34" charset="0"/>
              </a:rPr>
              <a:t>at the bottom of each section. </a:t>
            </a:r>
          </a:p>
          <a:p>
            <a:r>
              <a:rPr lang="en-US" sz="1500" b="0" dirty="0">
                <a:cs typeface="Arial" panose="020B0604020202020204" pitchFamily="34" charset="0"/>
              </a:rPr>
              <a:t>If you would like to pause the application</a:t>
            </a:r>
            <a:r>
              <a:rPr lang="en-US" sz="1500" dirty="0">
                <a:cs typeface="Arial" panose="020B0604020202020204" pitchFamily="34" charset="0"/>
              </a:rPr>
              <a:t>, be sure to select “Save and Finish Later” </a:t>
            </a:r>
            <a:r>
              <a:rPr lang="en-US" sz="1500" b="0" dirty="0">
                <a:cs typeface="Arial" panose="020B0604020202020204" pitchFamily="34" charset="0"/>
              </a:rPr>
              <a:t>before exiting out of the page. </a:t>
            </a:r>
            <a:endParaRPr lang="en-US" sz="1500" b="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AB8C00D-B7C2-1F9B-74CC-A20960CDC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840087"/>
            <a:ext cx="5762625" cy="2057285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5B11EC7C-99DB-49BD-0E59-FAB34B1CB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5979" y="4245033"/>
            <a:ext cx="685800" cy="685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FBAFEA-E611-204E-26FE-2A04793F64E6}"/>
              </a:ext>
            </a:extLst>
          </p:cNvPr>
          <p:cNvSpPr/>
          <p:nvPr/>
        </p:nvSpPr>
        <p:spPr bwMode="auto">
          <a:xfrm>
            <a:off x="3667124" y="4387908"/>
            <a:ext cx="1657350" cy="40005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050" err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8993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4DB1D-4D31-C7DE-C4A9-22F468E46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993" y="4897372"/>
            <a:ext cx="151924" cy="246128"/>
          </a:xfrm>
        </p:spPr>
        <p:txBody>
          <a:bodyPr/>
          <a:lstStyle/>
          <a:p>
            <a:pPr>
              <a:defRPr/>
            </a:pPr>
            <a:fld id="{8534EF41-5AB4-4F3B-9CB2-71A30C7554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41F0B-1D0D-7D5C-A860-34FFBB5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to Submit your Application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EE37-5CFD-FE6B-AAB3-ADAEA88F5E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85411" y="1680502"/>
            <a:ext cx="3165244" cy="2896404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150"/>
              </a:spcAft>
            </a:pPr>
            <a:r>
              <a:rPr lang="en-US" sz="1400" dirty="0"/>
              <a:t>Essay Submission Instructions:</a:t>
            </a:r>
          </a:p>
          <a:p>
            <a:pPr marL="214313" indent="-214313">
              <a:spcBef>
                <a:spcPts val="300"/>
              </a:spcBef>
              <a:spcAft>
                <a:spcPts val="150"/>
              </a:spcAft>
              <a:buChar char="•"/>
            </a:pPr>
            <a:r>
              <a:rPr lang="en-US" sz="1400" b="0" dirty="0"/>
              <a:t>Make sure to convert to PDF for upload</a:t>
            </a:r>
          </a:p>
          <a:p>
            <a:pPr marL="214313" indent="-214313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400" b="0" dirty="0"/>
              <a:t>Ensure your PDF is titled </a:t>
            </a:r>
            <a:r>
              <a:rPr lang="en-US" sz="1400" b="0" i="1" dirty="0"/>
              <a:t>"</a:t>
            </a:r>
            <a:r>
              <a:rPr lang="en-US" sz="1400" b="0" i="1" dirty="0">
                <a:solidFill>
                  <a:srgbClr val="06080A"/>
                </a:solidFill>
                <a:cs typeface="Arial"/>
              </a:rPr>
              <a:t>The Prize_StorytellingCohort_CommunityName_2024"</a:t>
            </a:r>
          </a:p>
          <a:p>
            <a:pPr marL="214313" indent="-214313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400" b="0" dirty="0">
                <a:solidFill>
                  <a:srgbClr val="06080A"/>
                </a:solidFill>
                <a:cs typeface="Arial"/>
              </a:rPr>
              <a:t>After attaching your PDF file click upload</a:t>
            </a:r>
          </a:p>
          <a:p>
            <a:pPr marL="214313" indent="-214313">
              <a:spcBef>
                <a:spcPts val="300"/>
              </a:spcBef>
              <a:spcAft>
                <a:spcPts val="150"/>
              </a:spcAft>
              <a:buSzPct val="114999"/>
              <a:buChar char="•"/>
            </a:pPr>
            <a:r>
              <a:rPr lang="en-US" sz="1400" b="0" dirty="0">
                <a:cs typeface="Arial"/>
              </a:rPr>
              <a:t>Click "Review &amp; Submit" at the bottom of the application page </a:t>
            </a:r>
          </a:p>
        </p:txBody>
      </p:sp>
      <p:pic>
        <p:nvPicPr>
          <p:cNvPr id="5" name="Picture 4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69C0A323-1B01-9238-19BC-D59A8A119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6" y="2825569"/>
            <a:ext cx="5481155" cy="164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A8FD9-BAD7-F0A9-DD02-D9E37BFF6B29}"/>
              </a:ext>
            </a:extLst>
          </p:cNvPr>
          <p:cNvSpPr txBox="1"/>
          <p:nvPr/>
        </p:nvSpPr>
        <p:spPr>
          <a:xfrm>
            <a:off x="236955" y="1321724"/>
            <a:ext cx="5648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Once you get to the essay portion of your application be sure to use the essay template provided on the application webpage: </a:t>
            </a:r>
            <a:r>
              <a:rPr lang="en-US" sz="1800" dirty="0">
                <a:latin typeface="+mn-lt"/>
              </a:rPr>
              <a:t>[</a:t>
            </a:r>
            <a:r>
              <a:rPr lang="en-US" sz="1800" dirty="0">
                <a:highlight>
                  <a:srgbClr val="FFFF00"/>
                </a:highlight>
                <a:latin typeface="+mn-lt"/>
              </a:rPr>
              <a:t>LINK WEBPAGE HERE</a:t>
            </a:r>
            <a:r>
              <a:rPr lang="en-US" sz="1800" dirty="0">
                <a:latin typeface="+mn-lt"/>
              </a:rPr>
              <a:t>],</a:t>
            </a:r>
            <a:r>
              <a:rPr lang="en-US" sz="1800" i="1" dirty="0">
                <a:latin typeface="+mn-lt"/>
              </a:rPr>
              <a:t> as instructed on the first slide. </a:t>
            </a:r>
          </a:p>
        </p:txBody>
      </p:sp>
    </p:spTree>
    <p:extLst>
      <p:ext uri="{BB962C8B-B14F-4D97-AF65-F5344CB8AC3E}">
        <p14:creationId xmlns:p14="http://schemas.microsoft.com/office/powerpoint/2010/main" val="7065544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WJF Orange">
  <a:themeElements>
    <a:clrScheme name="RWJF_Orange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97B03D"/>
      </a:accent1>
      <a:accent2>
        <a:srgbClr val="A1006B"/>
      </a:accent2>
      <a:accent3>
        <a:srgbClr val="1FADBF"/>
      </a:accent3>
      <a:accent4>
        <a:srgbClr val="E37F1C"/>
      </a:accent4>
      <a:accent5>
        <a:srgbClr val="C8622A"/>
      </a:accent5>
      <a:accent6>
        <a:srgbClr val="A43723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WJF Blue">
  <a:themeElements>
    <a:clrScheme name="RWJF_Blue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A1006B"/>
      </a:accent1>
      <a:accent2>
        <a:srgbClr val="97B03D"/>
      </a:accent2>
      <a:accent3>
        <a:srgbClr val="E37F1C"/>
      </a:accent3>
      <a:accent4>
        <a:srgbClr val="1FADBF"/>
      </a:accent4>
      <a:accent5>
        <a:srgbClr val="1B80A7"/>
      </a:accent5>
      <a:accent6>
        <a:srgbClr val="1C5293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WJF Purple">
  <a:themeElements>
    <a:clrScheme name="RWJF_Purple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E37F1C"/>
      </a:accent1>
      <a:accent2>
        <a:srgbClr val="1FADBF"/>
      </a:accent2>
      <a:accent3>
        <a:srgbClr val="97B03D"/>
      </a:accent3>
      <a:accent4>
        <a:srgbClr val="A1006B"/>
      </a:accent4>
      <a:accent5>
        <a:srgbClr val="7E1D78"/>
      </a:accent5>
      <a:accent6>
        <a:srgbClr val="4E2774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WJF Green">
  <a:themeElements>
    <a:clrScheme name="RWJF_Green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FADBF"/>
      </a:accent1>
      <a:accent2>
        <a:srgbClr val="E37F1C"/>
      </a:accent2>
      <a:accent3>
        <a:srgbClr val="A1006B"/>
      </a:accent3>
      <a:accent4>
        <a:srgbClr val="97B03D"/>
      </a:accent4>
      <a:accent5>
        <a:srgbClr val="6BA253"/>
      </a:accent5>
      <a:accent6>
        <a:srgbClr val="228677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WJF Yellow">
  <a:themeElements>
    <a:clrScheme name="Custom 42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64A7E"/>
      </a:accent1>
      <a:accent2>
        <a:srgbClr val="1F9EB2"/>
      </a:accent2>
      <a:accent3>
        <a:srgbClr val="97B03D"/>
      </a:accent3>
      <a:accent4>
        <a:srgbClr val="FFC20E"/>
      </a:accent4>
      <a:accent5>
        <a:srgbClr val="FDA102"/>
      </a:accent5>
      <a:accent6>
        <a:srgbClr val="F58220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WJF Drak Green">
  <a:themeElements>
    <a:clrScheme name="Custom 43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FADBF"/>
      </a:accent1>
      <a:accent2>
        <a:srgbClr val="E37F1C"/>
      </a:accent2>
      <a:accent3>
        <a:srgbClr val="A1006B"/>
      </a:accent3>
      <a:accent4>
        <a:srgbClr val="25835B"/>
      </a:accent4>
      <a:accent5>
        <a:srgbClr val="5B9F54"/>
      </a:accent5>
      <a:accent6>
        <a:srgbClr val="79B034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WJF Dark Blue">
  <a:themeElements>
    <a:clrScheme name="Custom 44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E37F1C"/>
      </a:accent1>
      <a:accent2>
        <a:srgbClr val="97B03D"/>
      </a:accent2>
      <a:accent3>
        <a:srgbClr val="A1006B"/>
      </a:accent3>
      <a:accent4>
        <a:srgbClr val="164A7E"/>
      </a:accent4>
      <a:accent5>
        <a:srgbClr val="17619D"/>
      </a:accent5>
      <a:accent6>
        <a:srgbClr val="1991CC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RWJF Red">
  <a:themeElements>
    <a:clrScheme name="Custom 45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164A7E"/>
      </a:accent1>
      <a:accent2>
        <a:srgbClr val="97B03D"/>
      </a:accent2>
      <a:accent3>
        <a:srgbClr val="1FADBF"/>
      </a:accent3>
      <a:accent4>
        <a:srgbClr val="BF2228"/>
      </a:accent4>
      <a:accent5>
        <a:srgbClr val="F26522"/>
      </a:accent5>
      <a:accent6>
        <a:srgbClr val="FDA102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0fb7c4-6534-4137-9ea8-6caf51240b0a" xsi:nil="true"/>
    <lcf76f155ced4ddcb4097134ff3c332f xmlns="801d38fa-17c2-4b9f-8e42-f2cf9dfec6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901F7A4752E43A156B41D2E71508E" ma:contentTypeVersion="16" ma:contentTypeDescription="Create a new document." ma:contentTypeScope="" ma:versionID="e653871caca092f809aa694f1306a9d0">
  <xsd:schema xmlns:xsd="http://www.w3.org/2001/XMLSchema" xmlns:xs="http://www.w3.org/2001/XMLSchema" xmlns:p="http://schemas.microsoft.com/office/2006/metadata/properties" xmlns:ns2="801d38fa-17c2-4b9f-8e42-f2cf9dfec66e" xmlns:ns3="910fb7c4-6534-4137-9ea8-6caf51240b0a" targetNamespace="http://schemas.microsoft.com/office/2006/metadata/properties" ma:root="true" ma:fieldsID="a5e50020db0aa5dc2574455027505e70" ns2:_="" ns3:_="">
    <xsd:import namespace="801d38fa-17c2-4b9f-8e42-f2cf9dfec66e"/>
    <xsd:import namespace="910fb7c4-6534-4137-9ea8-6caf51240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38fa-17c2-4b9f-8e42-f2cf9dfec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71e24bb-a12b-4d87-b6a3-a707381d1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fb7c4-6534-4137-9ea8-6caf51240b0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fcc7441-eb09-462d-b6a5-462c2c648c17}" ma:internalName="TaxCatchAll" ma:showField="CatchAllData" ma:web="910fb7c4-6534-4137-9ea8-6caf51240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E75FCA-F5A7-40E6-9ADA-71EB99F57F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96A326-A7CB-42FD-BC8D-6CB60DB3500C}">
  <ds:schemaRefs>
    <ds:schemaRef ds:uri="http://schemas.microsoft.com/office/2006/metadata/properties"/>
    <ds:schemaRef ds:uri="http://schemas.microsoft.com/office/infopath/2007/PartnerControls"/>
    <ds:schemaRef ds:uri="910fb7c4-6534-4137-9ea8-6caf51240b0a"/>
    <ds:schemaRef ds:uri="801d38fa-17c2-4b9f-8e42-f2cf9dfec66e"/>
  </ds:schemaRefs>
</ds:datastoreItem>
</file>

<file path=customXml/itemProps3.xml><?xml version="1.0" encoding="utf-8"?>
<ds:datastoreItem xmlns:ds="http://schemas.openxmlformats.org/officeDocument/2006/customXml" ds:itemID="{C2DE9ADF-205F-4431-A451-EB1E6C033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d38fa-17c2-4b9f-8e42-f2cf9dfec66e"/>
    <ds:schemaRef ds:uri="910fb7c4-6534-4137-9ea8-6caf51240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RWJF_Template_Purple.potx</Template>
  <TotalTime>0</TotalTime>
  <Words>587</Words>
  <Application>Microsoft Office PowerPoint</Application>
  <PresentationFormat>On-screen Show (16:9)</PresentationFormat>
  <Paragraphs>65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Courier New</vt:lpstr>
      <vt:lpstr>Verdana</vt:lpstr>
      <vt:lpstr>Wingdings</vt:lpstr>
      <vt:lpstr>RWJF Orange</vt:lpstr>
      <vt:lpstr>RWJF Blue</vt:lpstr>
      <vt:lpstr>RWJF Purple</vt:lpstr>
      <vt:lpstr>RWJF Green</vt:lpstr>
      <vt:lpstr>RWJF Yellow</vt:lpstr>
      <vt:lpstr>RWJF Drak Green</vt:lpstr>
      <vt:lpstr>RWJF Dark Blue</vt:lpstr>
      <vt:lpstr>RWJF Red</vt:lpstr>
      <vt:lpstr>2024-2025 RWJF Culture of Health Prize Storytelling Cohort</vt:lpstr>
      <vt:lpstr>Overview </vt:lpstr>
      <vt:lpstr>Access Application and Resources</vt:lpstr>
      <vt:lpstr>Access Application and Resources </vt:lpstr>
      <vt:lpstr>Create Grantmaking Portal Account</vt:lpstr>
      <vt:lpstr>Create Grantmaking Portal Account </vt:lpstr>
      <vt:lpstr>How to Submit your Application </vt:lpstr>
      <vt:lpstr>How to Submit your Application </vt:lpstr>
      <vt:lpstr>How to Submit your Application </vt:lpstr>
      <vt:lpstr>How to Submit your Application 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of Health Prize  Call for Applications</dc:title>
  <dc:creator/>
  <cp:lastModifiedBy/>
  <cp:revision>304</cp:revision>
  <dcterms:created xsi:type="dcterms:W3CDTF">2012-09-26T19:53:49Z</dcterms:created>
  <dcterms:modified xsi:type="dcterms:W3CDTF">2023-11-09T19:08:26Z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0x010100384901F7A4752E43A156B41D2E71508E</vt:lpwstr>
  </property>
  <property fmtid="{D5CDD505-2E9C-101B-9397-08002B2CF9AE}" pid="3" name="MediaServiceImageTags">
    <vt:lpwstr/>
  </property>
</Properties>
</file>