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Bakerie Bold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charset="0"/>
      <p:regular r:id="rId22"/>
      <p:bold r:id="rId23"/>
    </p:embeddedFont>
    <p:embeddedFont>
      <p:font typeface="Open Sauce Light" panose="020B0604020202020204" charset="0"/>
      <p:regular r:id="rId24"/>
    </p:embeddedFont>
    <p:embeddedFont>
      <p:font typeface="Open Sauce Light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A3E14-8616-408B-BA41-EC06D215195B}" v="2" dt="2023-06-13T19:51:35.620"/>
    <p1510:client id="{9E59FE76-FA79-4900-88A3-3F8E82DE87B3}" v="5" dt="2023-06-14T14:18:59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03" autoAdjust="0"/>
  </p:normalViewPr>
  <p:slideViewPr>
    <p:cSldViewPr snapToGrid="0">
      <p:cViewPr varScale="1">
        <p:scale>
          <a:sx n="74" d="100"/>
          <a:sy n="74" d="100"/>
        </p:scale>
        <p:origin x="8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Carver" userId="5fbfa2c8-7c0e-463b-887b-dd1f1027e453" providerId="ADAL" clId="{5A2DC3E9-9AE5-4AC2-B4F7-F5143FF29C60}"/>
    <pc:docChg chg="modSld">
      <pc:chgData name="Lindsey Carver" userId="5fbfa2c8-7c0e-463b-887b-dd1f1027e453" providerId="ADAL" clId="{5A2DC3E9-9AE5-4AC2-B4F7-F5143FF29C60}" dt="2023-06-14T17:18:09.792" v="8" actId="6549"/>
      <pc:docMkLst>
        <pc:docMk/>
      </pc:docMkLst>
      <pc:sldChg chg="modNotesTx">
        <pc:chgData name="Lindsey Carver" userId="5fbfa2c8-7c0e-463b-887b-dd1f1027e453" providerId="ADAL" clId="{5A2DC3E9-9AE5-4AC2-B4F7-F5143FF29C60}" dt="2023-06-14T17:17:43.767" v="0" actId="6549"/>
        <pc:sldMkLst>
          <pc:docMk/>
          <pc:sldMk cId="0" sldId="256"/>
        </pc:sldMkLst>
      </pc:sldChg>
      <pc:sldChg chg="modNotesTx">
        <pc:chgData name="Lindsey Carver" userId="5fbfa2c8-7c0e-463b-887b-dd1f1027e453" providerId="ADAL" clId="{5A2DC3E9-9AE5-4AC2-B4F7-F5143FF29C60}" dt="2023-06-14T17:17:46.212" v="1" actId="6549"/>
        <pc:sldMkLst>
          <pc:docMk/>
          <pc:sldMk cId="0" sldId="257"/>
        </pc:sldMkLst>
      </pc:sldChg>
      <pc:sldChg chg="modNotesTx">
        <pc:chgData name="Lindsey Carver" userId="5fbfa2c8-7c0e-463b-887b-dd1f1027e453" providerId="ADAL" clId="{5A2DC3E9-9AE5-4AC2-B4F7-F5143FF29C60}" dt="2023-06-14T17:17:49.474" v="2" actId="20577"/>
        <pc:sldMkLst>
          <pc:docMk/>
          <pc:sldMk cId="0" sldId="259"/>
        </pc:sldMkLst>
      </pc:sldChg>
      <pc:sldChg chg="modNotesTx">
        <pc:chgData name="Lindsey Carver" userId="5fbfa2c8-7c0e-463b-887b-dd1f1027e453" providerId="ADAL" clId="{5A2DC3E9-9AE5-4AC2-B4F7-F5143FF29C60}" dt="2023-06-14T17:17:52.331" v="3" actId="20577"/>
        <pc:sldMkLst>
          <pc:docMk/>
          <pc:sldMk cId="0" sldId="260"/>
        </pc:sldMkLst>
      </pc:sldChg>
      <pc:sldChg chg="modNotesTx">
        <pc:chgData name="Lindsey Carver" userId="5fbfa2c8-7c0e-463b-887b-dd1f1027e453" providerId="ADAL" clId="{5A2DC3E9-9AE5-4AC2-B4F7-F5143FF29C60}" dt="2023-06-14T17:17:57.131" v="4" actId="6549"/>
        <pc:sldMkLst>
          <pc:docMk/>
          <pc:sldMk cId="0" sldId="261"/>
        </pc:sldMkLst>
      </pc:sldChg>
      <pc:sldChg chg="modNotesTx">
        <pc:chgData name="Lindsey Carver" userId="5fbfa2c8-7c0e-463b-887b-dd1f1027e453" providerId="ADAL" clId="{5A2DC3E9-9AE5-4AC2-B4F7-F5143FF29C60}" dt="2023-06-14T17:17:59.570" v="5" actId="6549"/>
        <pc:sldMkLst>
          <pc:docMk/>
          <pc:sldMk cId="0" sldId="262"/>
        </pc:sldMkLst>
      </pc:sldChg>
      <pc:sldChg chg="modNotesTx">
        <pc:chgData name="Lindsey Carver" userId="5fbfa2c8-7c0e-463b-887b-dd1f1027e453" providerId="ADAL" clId="{5A2DC3E9-9AE5-4AC2-B4F7-F5143FF29C60}" dt="2023-06-14T17:18:05.232" v="7" actId="6549"/>
        <pc:sldMkLst>
          <pc:docMk/>
          <pc:sldMk cId="0" sldId="263"/>
        </pc:sldMkLst>
      </pc:sldChg>
      <pc:sldChg chg="modNotesTx">
        <pc:chgData name="Lindsey Carver" userId="5fbfa2c8-7c0e-463b-887b-dd1f1027e453" providerId="ADAL" clId="{5A2DC3E9-9AE5-4AC2-B4F7-F5143FF29C60}" dt="2023-06-14T17:18:09.792" v="8" actId="6549"/>
        <pc:sldMkLst>
          <pc:docMk/>
          <pc:sldMk cId="0" sldId="264"/>
        </pc:sldMkLst>
      </pc:sldChg>
      <pc:sldChg chg="modNotesTx">
        <pc:chgData name="Lindsey Carver" userId="5fbfa2c8-7c0e-463b-887b-dd1f1027e453" providerId="ADAL" clId="{5A2DC3E9-9AE5-4AC2-B4F7-F5143FF29C60}" dt="2023-06-14T17:18:02.440" v="6" actId="20577"/>
        <pc:sldMkLst>
          <pc:docMk/>
          <pc:sldMk cId="0" sldId="265"/>
        </pc:sldMkLst>
      </pc:sldChg>
    </pc:docChg>
  </pc:docChgLst>
  <pc:docChgLst>
    <pc:chgData name="Tina Ta" userId="8b06aff0-b662-402e-a359-6cf5b674ba4d" providerId="ADAL" clId="{90385A2A-0225-4FDC-825F-D986002C1424}"/>
    <pc:docChg chg="undo redo custSel addSld delSld modSld sldOrd">
      <pc:chgData name="Tina Ta" userId="8b06aff0-b662-402e-a359-6cf5b674ba4d" providerId="ADAL" clId="{90385A2A-0225-4FDC-825F-D986002C1424}" dt="2023-06-13T14:15:10.335" v="1168" actId="1076"/>
      <pc:docMkLst>
        <pc:docMk/>
      </pc:docMkLst>
      <pc:sldChg chg="modSp mod modNotesTx">
        <pc:chgData name="Tina Ta" userId="8b06aff0-b662-402e-a359-6cf5b674ba4d" providerId="ADAL" clId="{90385A2A-0225-4FDC-825F-D986002C1424}" dt="2023-06-13T13:24:14.951" v="420" actId="2711"/>
        <pc:sldMkLst>
          <pc:docMk/>
          <pc:sldMk cId="0" sldId="256"/>
        </pc:sldMkLst>
        <pc:spChg chg="mod">
          <ac:chgData name="Tina Ta" userId="8b06aff0-b662-402e-a359-6cf5b674ba4d" providerId="ADAL" clId="{90385A2A-0225-4FDC-825F-D986002C1424}" dt="2023-06-13T13:24:14.951" v="420" actId="2711"/>
          <ac:spMkLst>
            <pc:docMk/>
            <pc:sldMk cId="0" sldId="256"/>
            <ac:spMk id="7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23:50.870" v="418" actId="2711"/>
          <ac:spMkLst>
            <pc:docMk/>
            <pc:sldMk cId="0" sldId="256"/>
            <ac:spMk id="9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24:06.745" v="419" actId="2711"/>
          <ac:spMkLst>
            <pc:docMk/>
            <pc:sldMk cId="0" sldId="256"/>
            <ac:spMk id="10" creationId="{00000000-0000-0000-0000-000000000000}"/>
          </ac:spMkLst>
        </pc:spChg>
        <pc:grpChg chg="mod">
          <ac:chgData name="Tina Ta" userId="8b06aff0-b662-402e-a359-6cf5b674ba4d" providerId="ADAL" clId="{90385A2A-0225-4FDC-825F-D986002C1424}" dt="2023-06-13T13:23:28.198" v="413" actId="1076"/>
          <ac:grpSpMkLst>
            <pc:docMk/>
            <pc:sldMk cId="0" sldId="256"/>
            <ac:grpSpMk id="4" creationId="{00000000-0000-0000-0000-000000000000}"/>
          </ac:grpSpMkLst>
        </pc:grpChg>
      </pc:sldChg>
      <pc:sldChg chg="modSp mod modNotesTx">
        <pc:chgData name="Tina Ta" userId="8b06aff0-b662-402e-a359-6cf5b674ba4d" providerId="ADAL" clId="{90385A2A-0225-4FDC-825F-D986002C1424}" dt="2023-06-13T13:28:31.944" v="525" actId="1076"/>
        <pc:sldMkLst>
          <pc:docMk/>
          <pc:sldMk cId="0" sldId="257"/>
        </pc:sldMkLst>
        <pc:spChg chg="mod">
          <ac:chgData name="Tina Ta" userId="8b06aff0-b662-402e-a359-6cf5b674ba4d" providerId="ADAL" clId="{90385A2A-0225-4FDC-825F-D986002C1424}" dt="2023-06-13T13:28:31.944" v="525" actId="1076"/>
          <ac:spMkLst>
            <pc:docMk/>
            <pc:sldMk cId="0" sldId="257"/>
            <ac:spMk id="5" creationId="{00000000-0000-0000-0000-000000000000}"/>
          </ac:spMkLst>
        </pc:spChg>
      </pc:sldChg>
      <pc:sldChg chg="addSp delSp modSp mod modNotesTx">
        <pc:chgData name="Tina Ta" userId="8b06aff0-b662-402e-a359-6cf5b674ba4d" providerId="ADAL" clId="{90385A2A-0225-4FDC-825F-D986002C1424}" dt="2023-06-13T14:15:10.335" v="1168" actId="1076"/>
        <pc:sldMkLst>
          <pc:docMk/>
          <pc:sldMk cId="0" sldId="259"/>
        </pc:sldMkLst>
        <pc:spChg chg="mod">
          <ac:chgData name="Tina Ta" userId="8b06aff0-b662-402e-a359-6cf5b674ba4d" providerId="ADAL" clId="{90385A2A-0225-4FDC-825F-D986002C1424}" dt="2023-06-13T14:15:10.335" v="1168" actId="1076"/>
          <ac:spMkLst>
            <pc:docMk/>
            <pc:sldMk cId="0" sldId="259"/>
            <ac:spMk id="5" creationId="{00000000-0000-0000-0000-000000000000}"/>
          </ac:spMkLst>
        </pc:spChg>
        <pc:spChg chg="add del">
          <ac:chgData name="Tina Ta" userId="8b06aff0-b662-402e-a359-6cf5b674ba4d" providerId="ADAL" clId="{90385A2A-0225-4FDC-825F-D986002C1424}" dt="2023-06-12T19:38:19.314" v="189" actId="22"/>
          <ac:spMkLst>
            <pc:docMk/>
            <pc:sldMk cId="0" sldId="259"/>
            <ac:spMk id="7" creationId="{666DFA5F-020E-F987-5D1A-87D2DE790435}"/>
          </ac:spMkLst>
        </pc:spChg>
      </pc:sldChg>
      <pc:sldChg chg="addSp modSp mod modNotesTx">
        <pc:chgData name="Tina Ta" userId="8b06aff0-b662-402e-a359-6cf5b674ba4d" providerId="ADAL" clId="{90385A2A-0225-4FDC-825F-D986002C1424}" dt="2023-06-13T13:50:10.891" v="800" actId="1076"/>
        <pc:sldMkLst>
          <pc:docMk/>
          <pc:sldMk cId="0" sldId="260"/>
        </pc:sldMkLst>
        <pc:spChg chg="mod">
          <ac:chgData name="Tina Ta" userId="8b06aff0-b662-402e-a359-6cf5b674ba4d" providerId="ADAL" clId="{90385A2A-0225-4FDC-825F-D986002C1424}" dt="2023-06-13T13:44:48.969" v="725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8:59.404" v="780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4:59.838" v="726" actId="1076"/>
          <ac:spMkLst>
            <pc:docMk/>
            <pc:sldMk cId="0" sldId="260"/>
            <ac:spMk id="17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9:15.692" v="782" actId="1076"/>
          <ac:spMkLst>
            <pc:docMk/>
            <pc:sldMk cId="0" sldId="260"/>
            <ac:spMk id="23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5:11.157" v="727" actId="1076"/>
          <ac:spMkLst>
            <pc:docMk/>
            <pc:sldMk cId="0" sldId="260"/>
            <ac:spMk id="27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9:20.974" v="783" actId="1076"/>
          <ac:spMkLst>
            <pc:docMk/>
            <pc:sldMk cId="0" sldId="260"/>
            <ac:spMk id="33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5:15.027" v="728" actId="1076"/>
          <ac:spMkLst>
            <pc:docMk/>
            <pc:sldMk cId="0" sldId="260"/>
            <ac:spMk id="37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9:56.696" v="796" actId="1076"/>
          <ac:spMkLst>
            <pc:docMk/>
            <pc:sldMk cId="0" sldId="260"/>
            <ac:spMk id="43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5:23.434" v="729" actId="1076"/>
          <ac:spMkLst>
            <pc:docMk/>
            <pc:sldMk cId="0" sldId="260"/>
            <ac:spMk id="47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9:38.297" v="791" actId="1076"/>
          <ac:spMkLst>
            <pc:docMk/>
            <pc:sldMk cId="0" sldId="260"/>
            <ac:spMk id="53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5:27.037" v="730" actId="1076"/>
          <ac:spMkLst>
            <pc:docMk/>
            <pc:sldMk cId="0" sldId="260"/>
            <ac:spMk id="57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9:43.052" v="792" actId="1076"/>
          <ac:spMkLst>
            <pc:docMk/>
            <pc:sldMk cId="0" sldId="260"/>
            <ac:spMk id="63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5:30.262" v="731" actId="1076"/>
          <ac:spMkLst>
            <pc:docMk/>
            <pc:sldMk cId="0" sldId="260"/>
            <ac:spMk id="67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9:49.407" v="795" actId="1076"/>
          <ac:spMkLst>
            <pc:docMk/>
            <pc:sldMk cId="0" sldId="260"/>
            <ac:spMk id="73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50:10.891" v="800" actId="1076"/>
          <ac:spMkLst>
            <pc:docMk/>
            <pc:sldMk cId="0" sldId="260"/>
            <ac:spMk id="75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77" creationId="{ABA416C8-0E55-5185-2E16-FA04559F46D1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78" creationId="{6F7A2DA5-ED6A-1FC5-64CB-30F010CEB98C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80" creationId="{2ED29DA7-AAC7-20F3-C612-96C320F93A52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81" creationId="{DAA856C4-3ED1-AC8E-58A3-DE9C713014FC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83" creationId="{A89839C3-B0AA-5E5F-9684-C8CD61F8E39C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84" creationId="{F79AFB36-616A-B802-1A81-3158613F2861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86" creationId="{F5E046E4-259C-756A-26AF-013E9BBEF3DE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87" creationId="{65485158-CFED-C41B-691F-DBEDB4AB2EF4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89" creationId="{3541D71C-F954-6408-6033-476A7D73AF32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90" creationId="{D746817E-139E-AE90-1989-A5E2F644359E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92" creationId="{3F443644-04F1-4477-2E4C-F85D7B82DFCF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93" creationId="{43CBBFE0-A9AE-FE01-A0EB-B51A108CB044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95" creationId="{53594371-1D55-D6E3-817B-B6A95C1FEB3C}"/>
          </ac:spMkLst>
        </pc:spChg>
        <pc:spChg chg="mod">
          <ac:chgData name="Tina Ta" userId="8b06aff0-b662-402e-a359-6cf5b674ba4d" providerId="ADAL" clId="{90385A2A-0225-4FDC-825F-D986002C1424}" dt="2023-06-13T13:47:23.810" v="742" actId="571"/>
          <ac:spMkLst>
            <pc:docMk/>
            <pc:sldMk cId="0" sldId="260"/>
            <ac:spMk id="96" creationId="{4ACF6D91-FE85-7139-A57A-059843582481}"/>
          </ac:spMkLst>
        </pc:spChg>
        <pc:spChg chg="mod">
          <ac:chgData name="Tina Ta" userId="8b06aff0-b662-402e-a359-6cf5b674ba4d" providerId="ADAL" clId="{90385A2A-0225-4FDC-825F-D986002C1424}" dt="2023-06-13T13:48:05.802" v="747" actId="571"/>
          <ac:spMkLst>
            <pc:docMk/>
            <pc:sldMk cId="0" sldId="260"/>
            <ac:spMk id="98" creationId="{2ABB2E3B-3559-F26E-C6FB-166231855AA6}"/>
          </ac:spMkLst>
        </pc:spChg>
        <pc:spChg chg="mod">
          <ac:chgData name="Tina Ta" userId="8b06aff0-b662-402e-a359-6cf5b674ba4d" providerId="ADAL" clId="{90385A2A-0225-4FDC-825F-D986002C1424}" dt="2023-06-13T13:48:05.802" v="747" actId="571"/>
          <ac:spMkLst>
            <pc:docMk/>
            <pc:sldMk cId="0" sldId="260"/>
            <ac:spMk id="100" creationId="{4A67E9E6-D421-13B2-0024-2F037A5E7564}"/>
          </ac:spMkLst>
        </pc:spChg>
        <pc:spChg chg="mod">
          <ac:chgData name="Tina Ta" userId="8b06aff0-b662-402e-a359-6cf5b674ba4d" providerId="ADAL" clId="{90385A2A-0225-4FDC-825F-D986002C1424}" dt="2023-06-13T13:48:05.802" v="747" actId="571"/>
          <ac:spMkLst>
            <pc:docMk/>
            <pc:sldMk cId="0" sldId="260"/>
            <ac:spMk id="102" creationId="{B524F8EF-5FBE-C2F0-65FD-EEB29900F38E}"/>
          </ac:spMkLst>
        </pc:spChg>
        <pc:spChg chg="mod">
          <ac:chgData name="Tina Ta" userId="8b06aff0-b662-402e-a359-6cf5b674ba4d" providerId="ADAL" clId="{90385A2A-0225-4FDC-825F-D986002C1424}" dt="2023-06-13T13:48:05.802" v="747" actId="571"/>
          <ac:spMkLst>
            <pc:docMk/>
            <pc:sldMk cId="0" sldId="260"/>
            <ac:spMk id="104" creationId="{D8F5F58B-1839-8037-7B8F-01C8CF4BC5D8}"/>
          </ac:spMkLst>
        </pc:spChg>
        <pc:spChg chg="mod">
          <ac:chgData name="Tina Ta" userId="8b06aff0-b662-402e-a359-6cf5b674ba4d" providerId="ADAL" clId="{90385A2A-0225-4FDC-825F-D986002C1424}" dt="2023-06-13T13:48:05.802" v="747" actId="571"/>
          <ac:spMkLst>
            <pc:docMk/>
            <pc:sldMk cId="0" sldId="260"/>
            <ac:spMk id="106" creationId="{760D172D-14AC-D958-1AE0-CE51E732561C}"/>
          </ac:spMkLst>
        </pc:spChg>
        <pc:spChg chg="mod">
          <ac:chgData name="Tina Ta" userId="8b06aff0-b662-402e-a359-6cf5b674ba4d" providerId="ADAL" clId="{90385A2A-0225-4FDC-825F-D986002C1424}" dt="2023-06-13T13:48:05.802" v="747" actId="571"/>
          <ac:spMkLst>
            <pc:docMk/>
            <pc:sldMk cId="0" sldId="260"/>
            <ac:spMk id="108" creationId="{BB139154-DD98-24FD-5365-337DD4C53B6F}"/>
          </ac:spMkLst>
        </pc:spChg>
        <pc:spChg chg="mod">
          <ac:chgData name="Tina Ta" userId="8b06aff0-b662-402e-a359-6cf5b674ba4d" providerId="ADAL" clId="{90385A2A-0225-4FDC-825F-D986002C1424}" dt="2023-06-13T13:48:05.802" v="747" actId="571"/>
          <ac:spMkLst>
            <pc:docMk/>
            <pc:sldMk cId="0" sldId="260"/>
            <ac:spMk id="110" creationId="{3770A6B7-04A0-1AAC-51AF-39A53DBEFC2D}"/>
          </ac:spMkLst>
        </pc:spChg>
        <pc:grpChg chg="mod">
          <ac:chgData name="Tina Ta" userId="8b06aff0-b662-402e-a359-6cf5b674ba4d" providerId="ADAL" clId="{90385A2A-0225-4FDC-825F-D986002C1424}" dt="2023-06-13T13:47:03.736" v="740" actId="14100"/>
          <ac:grpSpMkLst>
            <pc:docMk/>
            <pc:sldMk cId="0" sldId="260"/>
            <ac:grpSpMk id="4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8:32.015" v="777" actId="1035"/>
          <ac:grpSpMkLst>
            <pc:docMk/>
            <pc:sldMk cId="0" sldId="260"/>
            <ac:grpSpMk id="8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8:42.427" v="779" actId="1076"/>
          <ac:grpSpMkLst>
            <pc:docMk/>
            <pc:sldMk cId="0" sldId="260"/>
            <ac:grpSpMk id="10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03.736" v="740" actId="14100"/>
          <ac:grpSpMkLst>
            <pc:docMk/>
            <pc:sldMk cId="0" sldId="260"/>
            <ac:grpSpMk id="14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8:32.015" v="777" actId="1035"/>
          <ac:grpSpMkLst>
            <pc:docMk/>
            <pc:sldMk cId="0" sldId="260"/>
            <ac:grpSpMk id="18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31.777" v="743" actId="1076"/>
          <ac:grpSpMkLst>
            <pc:docMk/>
            <pc:sldMk cId="0" sldId="260"/>
            <ac:grpSpMk id="20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03.736" v="740" actId="14100"/>
          <ac:grpSpMkLst>
            <pc:docMk/>
            <pc:sldMk cId="0" sldId="260"/>
            <ac:grpSpMk id="24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8:32.015" v="777" actId="1035"/>
          <ac:grpSpMkLst>
            <pc:docMk/>
            <pc:sldMk cId="0" sldId="260"/>
            <ac:grpSpMk id="28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31.777" v="743" actId="1076"/>
          <ac:grpSpMkLst>
            <pc:docMk/>
            <pc:sldMk cId="0" sldId="260"/>
            <ac:grpSpMk id="30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03.736" v="740" actId="14100"/>
          <ac:grpSpMkLst>
            <pc:docMk/>
            <pc:sldMk cId="0" sldId="260"/>
            <ac:grpSpMk id="34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8:32.015" v="777" actId="1035"/>
          <ac:grpSpMkLst>
            <pc:docMk/>
            <pc:sldMk cId="0" sldId="260"/>
            <ac:grpSpMk id="38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31.777" v="743" actId="1076"/>
          <ac:grpSpMkLst>
            <pc:docMk/>
            <pc:sldMk cId="0" sldId="260"/>
            <ac:grpSpMk id="40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03.736" v="740" actId="14100"/>
          <ac:grpSpMkLst>
            <pc:docMk/>
            <pc:sldMk cId="0" sldId="260"/>
            <ac:grpSpMk id="44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8:32.015" v="777" actId="1035"/>
          <ac:grpSpMkLst>
            <pc:docMk/>
            <pc:sldMk cId="0" sldId="260"/>
            <ac:grpSpMk id="48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31.777" v="743" actId="1076"/>
          <ac:grpSpMkLst>
            <pc:docMk/>
            <pc:sldMk cId="0" sldId="260"/>
            <ac:grpSpMk id="50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03.736" v="740" actId="14100"/>
          <ac:grpSpMkLst>
            <pc:docMk/>
            <pc:sldMk cId="0" sldId="260"/>
            <ac:grpSpMk id="54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8:32.015" v="777" actId="1035"/>
          <ac:grpSpMkLst>
            <pc:docMk/>
            <pc:sldMk cId="0" sldId="260"/>
            <ac:grpSpMk id="58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31.777" v="743" actId="1076"/>
          <ac:grpSpMkLst>
            <pc:docMk/>
            <pc:sldMk cId="0" sldId="260"/>
            <ac:grpSpMk id="60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7:03.736" v="740" actId="14100"/>
          <ac:grpSpMkLst>
            <pc:docMk/>
            <pc:sldMk cId="0" sldId="260"/>
            <ac:grpSpMk id="64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8:32.015" v="777" actId="1035"/>
          <ac:grpSpMkLst>
            <pc:docMk/>
            <pc:sldMk cId="0" sldId="260"/>
            <ac:grpSpMk id="68" creationId="{00000000-0000-0000-0000-000000000000}"/>
          </ac:grpSpMkLst>
        </pc:grpChg>
        <pc:grpChg chg="mod">
          <ac:chgData name="Tina Ta" userId="8b06aff0-b662-402e-a359-6cf5b674ba4d" providerId="ADAL" clId="{90385A2A-0225-4FDC-825F-D986002C1424}" dt="2023-06-13T13:49:45.900" v="794" actId="1076"/>
          <ac:grpSpMkLst>
            <pc:docMk/>
            <pc:sldMk cId="0" sldId="260"/>
            <ac:grpSpMk id="70" creationId="{00000000-0000-0000-0000-000000000000}"/>
          </ac:grpSpMkLst>
        </pc:grpChg>
        <pc:grpChg chg="add mod">
          <ac:chgData name="Tina Ta" userId="8b06aff0-b662-402e-a359-6cf5b674ba4d" providerId="ADAL" clId="{90385A2A-0225-4FDC-825F-D986002C1424}" dt="2023-06-13T13:47:23.810" v="742" actId="571"/>
          <ac:grpSpMkLst>
            <pc:docMk/>
            <pc:sldMk cId="0" sldId="260"/>
            <ac:grpSpMk id="76" creationId="{1F6236B8-3F9F-33CD-EB1E-87C4DD2C527D}"/>
          </ac:grpSpMkLst>
        </pc:grpChg>
        <pc:grpChg chg="add mod">
          <ac:chgData name="Tina Ta" userId="8b06aff0-b662-402e-a359-6cf5b674ba4d" providerId="ADAL" clId="{90385A2A-0225-4FDC-825F-D986002C1424}" dt="2023-06-13T13:47:23.810" v="742" actId="571"/>
          <ac:grpSpMkLst>
            <pc:docMk/>
            <pc:sldMk cId="0" sldId="260"/>
            <ac:grpSpMk id="79" creationId="{374ED591-BE2B-601D-1411-152CBEDA0876}"/>
          </ac:grpSpMkLst>
        </pc:grpChg>
        <pc:grpChg chg="add mod">
          <ac:chgData name="Tina Ta" userId="8b06aff0-b662-402e-a359-6cf5b674ba4d" providerId="ADAL" clId="{90385A2A-0225-4FDC-825F-D986002C1424}" dt="2023-06-13T13:47:23.810" v="742" actId="571"/>
          <ac:grpSpMkLst>
            <pc:docMk/>
            <pc:sldMk cId="0" sldId="260"/>
            <ac:grpSpMk id="82" creationId="{A94402BF-42DE-DCF7-05F9-DF55A123AACE}"/>
          </ac:grpSpMkLst>
        </pc:grpChg>
        <pc:grpChg chg="add mod">
          <ac:chgData name="Tina Ta" userId="8b06aff0-b662-402e-a359-6cf5b674ba4d" providerId="ADAL" clId="{90385A2A-0225-4FDC-825F-D986002C1424}" dt="2023-06-13T13:47:23.810" v="742" actId="571"/>
          <ac:grpSpMkLst>
            <pc:docMk/>
            <pc:sldMk cId="0" sldId="260"/>
            <ac:grpSpMk id="85" creationId="{C6A1D468-4853-AE1C-BF1C-302304115303}"/>
          </ac:grpSpMkLst>
        </pc:grpChg>
        <pc:grpChg chg="add mod">
          <ac:chgData name="Tina Ta" userId="8b06aff0-b662-402e-a359-6cf5b674ba4d" providerId="ADAL" clId="{90385A2A-0225-4FDC-825F-D986002C1424}" dt="2023-06-13T13:47:23.810" v="742" actId="571"/>
          <ac:grpSpMkLst>
            <pc:docMk/>
            <pc:sldMk cId="0" sldId="260"/>
            <ac:grpSpMk id="88" creationId="{6BF45419-6037-8943-E546-81412F362EDC}"/>
          </ac:grpSpMkLst>
        </pc:grpChg>
        <pc:grpChg chg="add mod">
          <ac:chgData name="Tina Ta" userId="8b06aff0-b662-402e-a359-6cf5b674ba4d" providerId="ADAL" clId="{90385A2A-0225-4FDC-825F-D986002C1424}" dt="2023-06-13T13:47:23.810" v="742" actId="571"/>
          <ac:grpSpMkLst>
            <pc:docMk/>
            <pc:sldMk cId="0" sldId="260"/>
            <ac:grpSpMk id="91" creationId="{4EDD90C9-8980-6E55-65C8-56F164E3FD95}"/>
          </ac:grpSpMkLst>
        </pc:grpChg>
        <pc:grpChg chg="add mod">
          <ac:chgData name="Tina Ta" userId="8b06aff0-b662-402e-a359-6cf5b674ba4d" providerId="ADAL" clId="{90385A2A-0225-4FDC-825F-D986002C1424}" dt="2023-06-13T13:47:23.810" v="742" actId="571"/>
          <ac:grpSpMkLst>
            <pc:docMk/>
            <pc:sldMk cId="0" sldId="260"/>
            <ac:grpSpMk id="94" creationId="{E490F3CB-2360-6833-80F5-7E1C8470369C}"/>
          </ac:grpSpMkLst>
        </pc:grpChg>
        <pc:grpChg chg="add mod">
          <ac:chgData name="Tina Ta" userId="8b06aff0-b662-402e-a359-6cf5b674ba4d" providerId="ADAL" clId="{90385A2A-0225-4FDC-825F-D986002C1424}" dt="2023-06-13T13:48:05.802" v="747" actId="571"/>
          <ac:grpSpMkLst>
            <pc:docMk/>
            <pc:sldMk cId="0" sldId="260"/>
            <ac:grpSpMk id="97" creationId="{A345E06E-4B8F-282D-6897-EF45BAB4D75A}"/>
          </ac:grpSpMkLst>
        </pc:grpChg>
        <pc:grpChg chg="add mod">
          <ac:chgData name="Tina Ta" userId="8b06aff0-b662-402e-a359-6cf5b674ba4d" providerId="ADAL" clId="{90385A2A-0225-4FDC-825F-D986002C1424}" dt="2023-06-13T13:48:05.802" v="747" actId="571"/>
          <ac:grpSpMkLst>
            <pc:docMk/>
            <pc:sldMk cId="0" sldId="260"/>
            <ac:grpSpMk id="99" creationId="{8614A112-816B-C885-7F3D-178BC747E40C}"/>
          </ac:grpSpMkLst>
        </pc:grpChg>
        <pc:grpChg chg="add mod">
          <ac:chgData name="Tina Ta" userId="8b06aff0-b662-402e-a359-6cf5b674ba4d" providerId="ADAL" clId="{90385A2A-0225-4FDC-825F-D986002C1424}" dt="2023-06-13T13:48:05.802" v="747" actId="571"/>
          <ac:grpSpMkLst>
            <pc:docMk/>
            <pc:sldMk cId="0" sldId="260"/>
            <ac:grpSpMk id="101" creationId="{04AADBC4-30F6-18EF-1C0C-348EAA891BFD}"/>
          </ac:grpSpMkLst>
        </pc:grpChg>
        <pc:grpChg chg="add mod">
          <ac:chgData name="Tina Ta" userId="8b06aff0-b662-402e-a359-6cf5b674ba4d" providerId="ADAL" clId="{90385A2A-0225-4FDC-825F-D986002C1424}" dt="2023-06-13T13:48:05.802" v="747" actId="571"/>
          <ac:grpSpMkLst>
            <pc:docMk/>
            <pc:sldMk cId="0" sldId="260"/>
            <ac:grpSpMk id="103" creationId="{48D08DB5-9225-1AA8-9F0C-31AB01BAF27A}"/>
          </ac:grpSpMkLst>
        </pc:grpChg>
        <pc:grpChg chg="add mod">
          <ac:chgData name="Tina Ta" userId="8b06aff0-b662-402e-a359-6cf5b674ba4d" providerId="ADAL" clId="{90385A2A-0225-4FDC-825F-D986002C1424}" dt="2023-06-13T13:48:05.802" v="747" actId="571"/>
          <ac:grpSpMkLst>
            <pc:docMk/>
            <pc:sldMk cId="0" sldId="260"/>
            <ac:grpSpMk id="105" creationId="{43D47358-E6CF-88B6-D15E-18E6EBEAFFA8}"/>
          </ac:grpSpMkLst>
        </pc:grpChg>
        <pc:grpChg chg="add mod">
          <ac:chgData name="Tina Ta" userId="8b06aff0-b662-402e-a359-6cf5b674ba4d" providerId="ADAL" clId="{90385A2A-0225-4FDC-825F-D986002C1424}" dt="2023-06-13T13:48:05.802" v="747" actId="571"/>
          <ac:grpSpMkLst>
            <pc:docMk/>
            <pc:sldMk cId="0" sldId="260"/>
            <ac:grpSpMk id="107" creationId="{180063F8-7E7C-1D4E-BC16-9786664EF237}"/>
          </ac:grpSpMkLst>
        </pc:grpChg>
        <pc:grpChg chg="add mod">
          <ac:chgData name="Tina Ta" userId="8b06aff0-b662-402e-a359-6cf5b674ba4d" providerId="ADAL" clId="{90385A2A-0225-4FDC-825F-D986002C1424}" dt="2023-06-13T13:48:05.802" v="747" actId="571"/>
          <ac:grpSpMkLst>
            <pc:docMk/>
            <pc:sldMk cId="0" sldId="260"/>
            <ac:grpSpMk id="109" creationId="{41C548B4-DD12-B041-DB54-3872F4307179}"/>
          </ac:grpSpMkLst>
        </pc:grpChg>
      </pc:sldChg>
      <pc:sldChg chg="modSp mod modNotesTx">
        <pc:chgData name="Tina Ta" userId="8b06aff0-b662-402e-a359-6cf5b674ba4d" providerId="ADAL" clId="{90385A2A-0225-4FDC-825F-D986002C1424}" dt="2023-06-13T14:06:23.943" v="983" actId="20578"/>
        <pc:sldMkLst>
          <pc:docMk/>
          <pc:sldMk cId="0" sldId="261"/>
        </pc:sldMkLst>
        <pc:spChg chg="mod">
          <ac:chgData name="Tina Ta" userId="8b06aff0-b662-402e-a359-6cf5b674ba4d" providerId="ADAL" clId="{90385A2A-0225-4FDC-825F-D986002C1424}" dt="2023-06-13T14:06:23.943" v="983" actId="20578"/>
          <ac:spMkLst>
            <pc:docMk/>
            <pc:sldMk cId="0" sldId="261"/>
            <ac:spMk id="5" creationId="{00000000-0000-0000-0000-000000000000}"/>
          </ac:spMkLst>
        </pc:spChg>
      </pc:sldChg>
      <pc:sldChg chg="modSp mod modNotesTx">
        <pc:chgData name="Tina Ta" userId="8b06aff0-b662-402e-a359-6cf5b674ba4d" providerId="ADAL" clId="{90385A2A-0225-4FDC-825F-D986002C1424}" dt="2023-06-13T14:07:12.704" v="999" actId="20577"/>
        <pc:sldMkLst>
          <pc:docMk/>
          <pc:sldMk cId="0" sldId="262"/>
        </pc:sldMkLst>
        <pc:spChg chg="mod">
          <ac:chgData name="Tina Ta" userId="8b06aff0-b662-402e-a359-6cf5b674ba4d" providerId="ADAL" clId="{90385A2A-0225-4FDC-825F-D986002C1424}" dt="2023-06-13T14:07:12.704" v="999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4:06:41.008" v="986" actId="20577"/>
          <ac:spMkLst>
            <pc:docMk/>
            <pc:sldMk cId="0" sldId="262"/>
            <ac:spMk id="10" creationId="{00000000-0000-0000-0000-000000000000}"/>
          </ac:spMkLst>
        </pc:spChg>
      </pc:sldChg>
      <pc:sldChg chg="modSp mod modNotesTx">
        <pc:chgData name="Tina Ta" userId="8b06aff0-b662-402e-a359-6cf5b674ba4d" providerId="ADAL" clId="{90385A2A-0225-4FDC-825F-D986002C1424}" dt="2023-06-13T14:14:12.294" v="1164" actId="404"/>
        <pc:sldMkLst>
          <pc:docMk/>
          <pc:sldMk cId="0" sldId="263"/>
        </pc:sldMkLst>
        <pc:spChg chg="mod">
          <ac:chgData name="Tina Ta" userId="8b06aff0-b662-402e-a359-6cf5b674ba4d" providerId="ADAL" clId="{90385A2A-0225-4FDC-825F-D986002C1424}" dt="2023-06-13T14:14:08.954" v="1163" actId="404"/>
          <ac:spMkLst>
            <pc:docMk/>
            <pc:sldMk cId="0" sldId="263"/>
            <ac:spMk id="19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4:14:04.343" v="1162" actId="404"/>
          <ac:spMkLst>
            <pc:docMk/>
            <pc:sldMk cId="0" sldId="263"/>
            <ac:spMk id="27" creationId="{00000000-0000-0000-0000-000000000000}"/>
          </ac:spMkLst>
        </pc:spChg>
        <pc:spChg chg="mod">
          <ac:chgData name="Tina Ta" userId="8b06aff0-b662-402e-a359-6cf5b674ba4d" providerId="ADAL" clId="{90385A2A-0225-4FDC-825F-D986002C1424}" dt="2023-06-13T14:14:12.294" v="1164" actId="404"/>
          <ac:spMkLst>
            <pc:docMk/>
            <pc:sldMk cId="0" sldId="263"/>
            <ac:spMk id="28" creationId="{00000000-0000-0000-0000-000000000000}"/>
          </ac:spMkLst>
        </pc:spChg>
      </pc:sldChg>
      <pc:sldChg chg="delSp mod modNotesTx">
        <pc:chgData name="Tina Ta" userId="8b06aff0-b662-402e-a359-6cf5b674ba4d" providerId="ADAL" clId="{90385A2A-0225-4FDC-825F-D986002C1424}" dt="2023-06-12T19:43:06.565" v="316" actId="478"/>
        <pc:sldMkLst>
          <pc:docMk/>
          <pc:sldMk cId="0" sldId="264"/>
        </pc:sldMkLst>
        <pc:grpChg chg="del">
          <ac:chgData name="Tina Ta" userId="8b06aff0-b662-402e-a359-6cf5b674ba4d" providerId="ADAL" clId="{90385A2A-0225-4FDC-825F-D986002C1424}" dt="2023-06-12T19:43:06.565" v="316" actId="478"/>
          <ac:grpSpMkLst>
            <pc:docMk/>
            <pc:sldMk cId="0" sldId="264"/>
            <ac:grpSpMk id="4" creationId="{00000000-0000-0000-0000-000000000000}"/>
          </ac:grpSpMkLst>
        </pc:grpChg>
      </pc:sldChg>
      <pc:sldChg chg="ord modNotesTx">
        <pc:chgData name="Tina Ta" userId="8b06aff0-b662-402e-a359-6cf5b674ba4d" providerId="ADAL" clId="{90385A2A-0225-4FDC-825F-D986002C1424}" dt="2023-06-12T19:45:06.766" v="407" actId="20577"/>
        <pc:sldMkLst>
          <pc:docMk/>
          <pc:sldMk cId="0" sldId="265"/>
        </pc:sldMkLst>
      </pc:sldChg>
      <pc:sldChg chg="new del">
        <pc:chgData name="Tina Ta" userId="8b06aff0-b662-402e-a359-6cf5b674ba4d" providerId="ADAL" clId="{90385A2A-0225-4FDC-825F-D986002C1424}" dt="2023-06-12T18:46:33.860" v="13" actId="680"/>
        <pc:sldMkLst>
          <pc:docMk/>
          <pc:sldMk cId="498766036" sldId="267"/>
        </pc:sldMkLst>
      </pc:sldChg>
      <pc:sldChg chg="addSp delSp modSp add del mod ord setBg">
        <pc:chgData name="Tina Ta" userId="8b06aff0-b662-402e-a359-6cf5b674ba4d" providerId="ADAL" clId="{90385A2A-0225-4FDC-825F-D986002C1424}" dt="2023-06-13T13:22:39.120" v="408" actId="2696"/>
        <pc:sldMkLst>
          <pc:docMk/>
          <pc:sldMk cId="1660663267" sldId="267"/>
        </pc:sldMkLst>
        <pc:spChg chg="mod">
          <ac:chgData name="Tina Ta" userId="8b06aff0-b662-402e-a359-6cf5b674ba4d" providerId="ADAL" clId="{90385A2A-0225-4FDC-825F-D986002C1424}" dt="2023-06-12T18:46:50.390" v="36" actId="20577"/>
          <ac:spMkLst>
            <pc:docMk/>
            <pc:sldMk cId="1660663267" sldId="267"/>
            <ac:spMk id="4" creationId="{00000000-0000-0000-0000-000000000000}"/>
          </ac:spMkLst>
        </pc:spChg>
        <pc:spChg chg="del">
          <ac:chgData name="Tina Ta" userId="8b06aff0-b662-402e-a359-6cf5b674ba4d" providerId="ADAL" clId="{90385A2A-0225-4FDC-825F-D986002C1424}" dt="2023-06-12T18:47:10.754" v="39" actId="478"/>
          <ac:spMkLst>
            <pc:docMk/>
            <pc:sldMk cId="1660663267" sldId="267"/>
            <ac:spMk id="5" creationId="{00000000-0000-0000-0000-000000000000}"/>
          </ac:spMkLst>
        </pc:spChg>
        <pc:graphicFrameChg chg="add mod modGraphic">
          <ac:chgData name="Tina Ta" userId="8b06aff0-b662-402e-a359-6cf5b674ba4d" providerId="ADAL" clId="{90385A2A-0225-4FDC-825F-D986002C1424}" dt="2023-06-12T18:53:12.355" v="175" actId="1076"/>
          <ac:graphicFrameMkLst>
            <pc:docMk/>
            <pc:sldMk cId="1660663267" sldId="267"/>
            <ac:graphicFrameMk id="6" creationId="{0B7DE922-0FF6-6E72-CA35-E4902D6CD647}"/>
          </ac:graphicFrameMkLst>
        </pc:graphicFrameChg>
      </pc:sldChg>
    </pc:docChg>
  </pc:docChgLst>
  <pc:docChgLst>
    <pc:chgData name="Lindsey Carver" userId="5fbfa2c8-7c0e-463b-887b-dd1f1027e453" providerId="ADAL" clId="{9E59FE76-FA79-4900-88A3-3F8E82DE87B3}"/>
    <pc:docChg chg="undo custSel modSld">
      <pc:chgData name="Lindsey Carver" userId="5fbfa2c8-7c0e-463b-887b-dd1f1027e453" providerId="ADAL" clId="{9E59FE76-FA79-4900-88A3-3F8E82DE87B3}" dt="2023-06-14T15:28:13.983" v="2483" actId="20577"/>
      <pc:docMkLst>
        <pc:docMk/>
      </pc:docMkLst>
      <pc:sldChg chg="modSp mod modNotesTx">
        <pc:chgData name="Lindsey Carver" userId="5fbfa2c8-7c0e-463b-887b-dd1f1027e453" providerId="ADAL" clId="{9E59FE76-FA79-4900-88A3-3F8E82DE87B3}" dt="2023-06-14T15:26:47.512" v="2451" actId="20577"/>
        <pc:sldMkLst>
          <pc:docMk/>
          <pc:sldMk cId="0" sldId="256"/>
        </pc:sldMkLst>
        <pc:spChg chg="mod">
          <ac:chgData name="Lindsey Carver" userId="5fbfa2c8-7c0e-463b-887b-dd1f1027e453" providerId="ADAL" clId="{9E59FE76-FA79-4900-88A3-3F8E82DE87B3}" dt="2023-06-14T13:38:10.329" v="408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Lindsey Carver" userId="5fbfa2c8-7c0e-463b-887b-dd1f1027e453" providerId="ADAL" clId="{9E59FE76-FA79-4900-88A3-3F8E82DE87B3}" dt="2023-06-14T13:37:19.843" v="400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 mod modNotesTx">
        <pc:chgData name="Lindsey Carver" userId="5fbfa2c8-7c0e-463b-887b-dd1f1027e453" providerId="ADAL" clId="{9E59FE76-FA79-4900-88A3-3F8E82DE87B3}" dt="2023-06-14T15:28:13.983" v="2483" actId="20577"/>
        <pc:sldMkLst>
          <pc:docMk/>
          <pc:sldMk cId="0" sldId="257"/>
        </pc:sldMkLst>
        <pc:spChg chg="mod">
          <ac:chgData name="Lindsey Carver" userId="5fbfa2c8-7c0e-463b-887b-dd1f1027e453" providerId="ADAL" clId="{9E59FE76-FA79-4900-88A3-3F8E82DE87B3}" dt="2023-06-14T13:53:08.339" v="706" actId="6549"/>
          <ac:spMkLst>
            <pc:docMk/>
            <pc:sldMk cId="0" sldId="257"/>
            <ac:spMk id="5" creationId="{00000000-0000-0000-0000-000000000000}"/>
          </ac:spMkLst>
        </pc:spChg>
      </pc:sldChg>
      <pc:sldChg chg="modSp mod modNotesTx">
        <pc:chgData name="Lindsey Carver" userId="5fbfa2c8-7c0e-463b-887b-dd1f1027e453" providerId="ADAL" clId="{9E59FE76-FA79-4900-88A3-3F8E82DE87B3}" dt="2023-06-14T14:35:32.054" v="2311" actId="20577"/>
        <pc:sldMkLst>
          <pc:docMk/>
          <pc:sldMk cId="0" sldId="259"/>
        </pc:sldMkLst>
        <pc:spChg chg="mod">
          <ac:chgData name="Lindsey Carver" userId="5fbfa2c8-7c0e-463b-887b-dd1f1027e453" providerId="ADAL" clId="{9E59FE76-FA79-4900-88A3-3F8E82DE87B3}" dt="2023-06-14T13:57:02.790" v="882" actId="6549"/>
          <ac:spMkLst>
            <pc:docMk/>
            <pc:sldMk cId="0" sldId="259"/>
            <ac:spMk id="5" creationId="{00000000-0000-0000-0000-000000000000}"/>
          </ac:spMkLst>
        </pc:spChg>
      </pc:sldChg>
      <pc:sldChg chg="modSp mod modNotesTx">
        <pc:chgData name="Lindsey Carver" userId="5fbfa2c8-7c0e-463b-887b-dd1f1027e453" providerId="ADAL" clId="{9E59FE76-FA79-4900-88A3-3F8E82DE87B3}" dt="2023-06-14T15:16:55.469" v="2376" actId="20577"/>
        <pc:sldMkLst>
          <pc:docMk/>
          <pc:sldMk cId="0" sldId="260"/>
        </pc:sldMkLst>
        <pc:spChg chg="mod">
          <ac:chgData name="Lindsey Carver" userId="5fbfa2c8-7c0e-463b-887b-dd1f1027e453" providerId="ADAL" clId="{9E59FE76-FA79-4900-88A3-3F8E82DE87B3}" dt="2023-06-14T15:16:19.844" v="2325" actId="1076"/>
          <ac:spMkLst>
            <pc:docMk/>
            <pc:sldMk cId="0" sldId="260"/>
            <ac:spMk id="53" creationId="{00000000-0000-0000-0000-000000000000}"/>
          </ac:spMkLst>
        </pc:spChg>
        <pc:grpChg chg="mod">
          <ac:chgData name="Lindsey Carver" userId="5fbfa2c8-7c0e-463b-887b-dd1f1027e453" providerId="ADAL" clId="{9E59FE76-FA79-4900-88A3-3F8E82DE87B3}" dt="2023-06-14T15:16:15.417" v="2324" actId="1076"/>
          <ac:grpSpMkLst>
            <pc:docMk/>
            <pc:sldMk cId="0" sldId="260"/>
            <ac:grpSpMk id="50" creationId="{00000000-0000-0000-0000-000000000000}"/>
          </ac:grpSpMkLst>
        </pc:grpChg>
      </pc:sldChg>
      <pc:sldChg chg="modSp mod modNotesTx">
        <pc:chgData name="Lindsey Carver" userId="5fbfa2c8-7c0e-463b-887b-dd1f1027e453" providerId="ADAL" clId="{9E59FE76-FA79-4900-88A3-3F8E82DE87B3}" dt="2023-06-14T14:29:38.675" v="2270" actId="5793"/>
        <pc:sldMkLst>
          <pc:docMk/>
          <pc:sldMk cId="0" sldId="261"/>
        </pc:sldMkLst>
        <pc:spChg chg="mod">
          <ac:chgData name="Lindsey Carver" userId="5fbfa2c8-7c0e-463b-887b-dd1f1027e453" providerId="ADAL" clId="{9E59FE76-FA79-4900-88A3-3F8E82DE87B3}" dt="2023-06-14T14:05:06.864" v="1234" actId="20577"/>
          <ac:spMkLst>
            <pc:docMk/>
            <pc:sldMk cId="0" sldId="261"/>
            <ac:spMk id="5" creationId="{00000000-0000-0000-0000-000000000000}"/>
          </ac:spMkLst>
        </pc:spChg>
      </pc:sldChg>
      <pc:sldChg chg="modNotesTx">
        <pc:chgData name="Lindsey Carver" userId="5fbfa2c8-7c0e-463b-887b-dd1f1027e453" providerId="ADAL" clId="{9E59FE76-FA79-4900-88A3-3F8E82DE87B3}" dt="2023-06-14T15:25:59.452" v="2377" actId="20577"/>
        <pc:sldMkLst>
          <pc:docMk/>
          <pc:sldMk cId="0" sldId="263"/>
        </pc:sldMkLst>
      </pc:sldChg>
      <pc:sldChg chg="modNotesTx">
        <pc:chgData name="Lindsey Carver" userId="5fbfa2c8-7c0e-463b-887b-dd1f1027e453" providerId="ADAL" clId="{9E59FE76-FA79-4900-88A3-3F8E82DE87B3}" dt="2023-06-14T14:20:01.392" v="2072" actId="20577"/>
        <pc:sldMkLst>
          <pc:docMk/>
          <pc:sldMk cId="0" sldId="265"/>
        </pc:sldMkLst>
      </pc:sldChg>
    </pc:docChg>
  </pc:docChgLst>
  <pc:docChgLst>
    <pc:chgData name="Kimberly Lezak" userId="92e7787c-59d9-459e-ae62-46133ca570cc" providerId="ADAL" clId="{10EA3E14-8616-408B-BA41-EC06D215195B}"/>
    <pc:docChg chg="custSel modSld">
      <pc:chgData name="Kimberly Lezak" userId="92e7787c-59d9-459e-ae62-46133ca570cc" providerId="ADAL" clId="{10EA3E14-8616-408B-BA41-EC06D215195B}" dt="2023-06-13T19:59:16.396" v="2154" actId="20577"/>
      <pc:docMkLst>
        <pc:docMk/>
      </pc:docMkLst>
      <pc:sldChg chg="modSp mod modNotesTx">
        <pc:chgData name="Kimberly Lezak" userId="92e7787c-59d9-459e-ae62-46133ca570cc" providerId="ADAL" clId="{10EA3E14-8616-408B-BA41-EC06D215195B}" dt="2023-06-13T19:59:16.396" v="2154" actId="20577"/>
        <pc:sldMkLst>
          <pc:docMk/>
          <pc:sldMk cId="0" sldId="264"/>
        </pc:sldMkLst>
        <pc:spChg chg="mod">
          <ac:chgData name="Kimberly Lezak" userId="92e7787c-59d9-459e-ae62-46133ca570cc" providerId="ADAL" clId="{10EA3E14-8616-408B-BA41-EC06D215195B}" dt="2023-06-13T19:07:53.446" v="150" actId="6549"/>
          <ac:spMkLst>
            <pc:docMk/>
            <pc:sldMk cId="0" sldId="264"/>
            <ac:spMk id="7" creationId="{00000000-0000-0000-0000-000000000000}"/>
          </ac:spMkLst>
        </pc:spChg>
      </pc:sldChg>
    </pc:docChg>
  </pc:docChgLst>
  <pc:docChgLst>
    <pc:chgData name="Lindsey Carver" userId="S::lcarver@hria.org::5fbfa2c8-7c0e-463b-887b-dd1f1027e453" providerId="AD" clId="Web-{E5794E22-47BC-1AB2-D3EB-B208EC9D710F}"/>
    <pc:docChg chg="modSld">
      <pc:chgData name="Lindsey Carver" userId="S::lcarver@hria.org::5fbfa2c8-7c0e-463b-887b-dd1f1027e453" providerId="AD" clId="Web-{E5794E22-47BC-1AB2-D3EB-B208EC9D710F}" dt="2023-06-07T18:32:36.353" v="5" actId="20577"/>
      <pc:docMkLst>
        <pc:docMk/>
      </pc:docMkLst>
      <pc:sldChg chg="modSp">
        <pc:chgData name="Lindsey Carver" userId="S::lcarver@hria.org::5fbfa2c8-7c0e-463b-887b-dd1f1027e453" providerId="AD" clId="Web-{E5794E22-47BC-1AB2-D3EB-B208EC9D710F}" dt="2023-06-07T18:32:36.353" v="5" actId="20577"/>
        <pc:sldMkLst>
          <pc:docMk/>
          <pc:sldMk cId="0" sldId="256"/>
        </pc:sldMkLst>
        <pc:spChg chg="mod">
          <ac:chgData name="Lindsey Carver" userId="S::lcarver@hria.org::5fbfa2c8-7c0e-463b-887b-dd1f1027e453" providerId="AD" clId="Web-{E5794E22-47BC-1AB2-D3EB-B208EC9D710F}" dt="2023-06-07T18:32:02.290" v="2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Lindsey Carver" userId="S::lcarver@hria.org::5fbfa2c8-7c0e-463b-887b-dd1f1027e453" providerId="AD" clId="Web-{E5794E22-47BC-1AB2-D3EB-B208EC9D710F}" dt="2023-06-07T18:32:36.353" v="5" actId="20577"/>
          <ac:spMkLst>
            <pc:docMk/>
            <pc:sldMk cId="0" sldId="256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99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65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8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>
              <a:solidFill>
                <a:srgbClr val="595959"/>
              </a:solidFill>
              <a:effectLst/>
              <a:latin typeface="YAD_cQGyXdk 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225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000" spc="-72" dirty="0">
              <a:solidFill>
                <a:srgbClr val="595959"/>
              </a:solidFill>
              <a:latin typeface="Open Sauc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29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36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3743" lvl="2" indent="0" algn="l">
              <a:lnSpc>
                <a:spcPts val="2181"/>
              </a:lnSpc>
              <a:buFont typeface="Arial"/>
              <a:buNone/>
            </a:pPr>
            <a:endParaRPr lang="en-US" sz="1200" spc="-49" dirty="0">
              <a:solidFill>
                <a:srgbClr val="000000"/>
              </a:solidFill>
              <a:latin typeface="Open Sauc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07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99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homeAwards@hri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ria.org/tmf/thomeam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homeAwards@hri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ats.nih.gov/translation/spectru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138428"/>
            <a:ext cx="5165385" cy="7996428"/>
            <a:chOff x="0" y="0"/>
            <a:chExt cx="6887180" cy="10661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7210" cy="10661904"/>
            </a:xfrm>
            <a:custGeom>
              <a:avLst/>
              <a:gdLst/>
              <a:ahLst/>
              <a:cxnLst/>
              <a:rect l="l" t="t" r="r" b="b"/>
              <a:pathLst>
                <a:path w="6887210" h="10661904">
                  <a:moveTo>
                    <a:pt x="0" y="0"/>
                  </a:moveTo>
                  <a:lnTo>
                    <a:pt x="6887210" y="0"/>
                  </a:lnTo>
                  <a:lnTo>
                    <a:pt x="6887210" y="10661904"/>
                  </a:lnTo>
                  <a:lnTo>
                    <a:pt x="0" y="10661904"/>
                  </a:lnTo>
                  <a:close/>
                </a:path>
              </a:pathLst>
            </a:custGeom>
            <a:solidFill>
              <a:srgbClr val="0F6FC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5673" y="0"/>
            <a:ext cx="13712475" cy="10286998"/>
            <a:chOff x="0" y="0"/>
            <a:chExt cx="18283301" cy="137159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83301" cy="13715997"/>
            </a:xfrm>
            <a:custGeom>
              <a:avLst/>
              <a:gdLst/>
              <a:ahLst/>
              <a:cxnLst/>
              <a:rect l="l" t="t" r="r" b="b"/>
              <a:pathLst>
                <a:path w="18283301" h="13715997">
                  <a:moveTo>
                    <a:pt x="0" y="0"/>
                  </a:moveTo>
                  <a:lnTo>
                    <a:pt x="18283301" y="0"/>
                  </a:lnTo>
                  <a:lnTo>
                    <a:pt x="18283301" y="13715997"/>
                  </a:lnTo>
                  <a:lnTo>
                    <a:pt x="0" y="13715997"/>
                  </a:lnTo>
                  <a:close/>
                </a:path>
              </a:pathLst>
            </a:custGeom>
            <a:solidFill>
              <a:srgbClr val="28618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94758" y="9439385"/>
            <a:ext cx="2989765" cy="653028"/>
          </a:xfrm>
          <a:custGeom>
            <a:avLst/>
            <a:gdLst/>
            <a:ahLst/>
            <a:cxnLst/>
            <a:rect l="l" t="t" r="r" b="b"/>
            <a:pathLst>
              <a:path w="2989765" h="653028">
                <a:moveTo>
                  <a:pt x="0" y="0"/>
                </a:moveTo>
                <a:lnTo>
                  <a:pt x="2989766" y="0"/>
                </a:lnTo>
                <a:lnTo>
                  <a:pt x="2989766" y="653028"/>
                </a:lnTo>
                <a:lnTo>
                  <a:pt x="0" y="653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76789" y="7124700"/>
            <a:ext cx="6147501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99" spc="-82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Applications Due:</a:t>
            </a:r>
          </a:p>
          <a:p>
            <a:pPr algn="ctr">
              <a:lnSpc>
                <a:spcPts val="3671"/>
              </a:lnSpc>
            </a:pPr>
            <a:r>
              <a:rPr lang="en-US" sz="3399" spc="-82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Tuesday, July 13ᵗʰ at 12 PM 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22282" y="3401555"/>
            <a:ext cx="4365718" cy="650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8"/>
              </a:lnSpc>
            </a:pPr>
            <a:r>
              <a:rPr lang="en-US" sz="2650" spc="-65">
                <a:solidFill>
                  <a:srgbClr val="000000"/>
                </a:solidFill>
                <a:latin typeface="Open Sauce Light"/>
              </a:rPr>
              <a:t>Program Staff:</a:t>
            </a:r>
          </a:p>
          <a:p>
            <a:pPr algn="l">
              <a:lnSpc>
                <a:spcPts val="3218"/>
              </a:lnSpc>
            </a:pPr>
            <a:endParaRPr lang="en-US" sz="2681" spc="-65">
              <a:solidFill>
                <a:srgbClr val="000000"/>
              </a:solidFill>
              <a:latin typeface="Open Sauce Light"/>
            </a:endParaRPr>
          </a:p>
          <a:p>
            <a:pPr marL="485140" lvl="1" indent="-242570">
              <a:lnSpc>
                <a:spcPts val="3218"/>
              </a:lnSpc>
              <a:buFont typeface="Arial"/>
              <a:buChar char="•"/>
            </a:pPr>
            <a:r>
              <a:rPr lang="en-US" sz="2650" spc="-64">
                <a:solidFill>
                  <a:srgbClr val="000000"/>
                </a:solidFill>
                <a:latin typeface="Open Sauce Light"/>
              </a:rPr>
              <a:t>Felicia Chen, </a:t>
            </a:r>
          </a:p>
          <a:p>
            <a:pPr>
              <a:lnSpc>
                <a:spcPts val="3218"/>
              </a:lnSpc>
            </a:pPr>
            <a:r>
              <a:rPr lang="en-US" sz="2650" spc="-64">
                <a:solidFill>
                  <a:srgbClr val="000000"/>
                </a:solidFill>
                <a:latin typeface="Open Sauce Light"/>
              </a:rPr>
              <a:t>      Grants Associate</a:t>
            </a:r>
          </a:p>
          <a:p>
            <a:pPr algn="l">
              <a:lnSpc>
                <a:spcPts val="3218"/>
              </a:lnSpc>
            </a:pPr>
            <a:endParaRPr lang="en-US" sz="2681" spc="-64">
              <a:solidFill>
                <a:srgbClr val="000000"/>
              </a:solidFill>
              <a:latin typeface="Open Sauce Light"/>
            </a:endParaRPr>
          </a:p>
          <a:p>
            <a:pPr marL="485140" lvl="1" indent="-242570">
              <a:lnSpc>
                <a:spcPts val="3218"/>
              </a:lnSpc>
              <a:buFont typeface="Arial"/>
              <a:buChar char="•"/>
            </a:pPr>
            <a:r>
              <a:rPr lang="en-US" sz="2650" spc="-65">
                <a:solidFill>
                  <a:srgbClr val="000000"/>
                </a:solidFill>
                <a:latin typeface="Open Sauce Light"/>
              </a:rPr>
              <a:t>Tina Ta, MS, </a:t>
            </a:r>
          </a:p>
          <a:p>
            <a:pPr>
              <a:lnSpc>
                <a:spcPts val="3218"/>
              </a:lnSpc>
            </a:pPr>
            <a:r>
              <a:rPr lang="en-US" sz="2650" spc="-64">
                <a:solidFill>
                  <a:srgbClr val="000000"/>
                </a:solidFill>
                <a:latin typeface="Open Sauce Light"/>
              </a:rPr>
              <a:t>      Grants Officer</a:t>
            </a:r>
          </a:p>
          <a:p>
            <a:pPr marL="485140" lvl="1" indent="-242570" algn="l">
              <a:lnSpc>
                <a:spcPts val="3218"/>
              </a:lnSpc>
            </a:pPr>
            <a:endParaRPr lang="en-US" sz="2681" spc="-64">
              <a:solidFill>
                <a:srgbClr val="000000"/>
              </a:solidFill>
              <a:latin typeface="Open Sauce Light"/>
            </a:endParaRPr>
          </a:p>
          <a:p>
            <a:pPr marL="485140" lvl="1" indent="-242570" algn="l">
              <a:lnSpc>
                <a:spcPts val="3218"/>
              </a:lnSpc>
              <a:buFont typeface="Arial"/>
              <a:buChar char="•"/>
            </a:pPr>
            <a:r>
              <a:rPr lang="en-US" sz="2650" spc="-64">
                <a:solidFill>
                  <a:srgbClr val="000000"/>
                </a:solidFill>
                <a:latin typeface="Open Sauce Light"/>
              </a:rPr>
              <a:t>Lindsey Carver, MA, Senior Grants Officer</a:t>
            </a:r>
          </a:p>
          <a:p>
            <a:pPr algn="l">
              <a:lnSpc>
                <a:spcPts val="3218"/>
              </a:lnSpc>
            </a:pPr>
            <a:endParaRPr lang="en-US" sz="2681" spc="-64">
              <a:solidFill>
                <a:srgbClr val="000000"/>
              </a:solidFill>
              <a:latin typeface="Open Sauce Light"/>
            </a:endParaRPr>
          </a:p>
          <a:p>
            <a:pPr marL="485140" lvl="1" indent="-242570">
              <a:lnSpc>
                <a:spcPts val="3218"/>
              </a:lnSpc>
              <a:buFont typeface="Arial"/>
              <a:buChar char="•"/>
            </a:pPr>
            <a:r>
              <a:rPr lang="en-US" sz="2650" spc="-65">
                <a:solidFill>
                  <a:srgbClr val="000000"/>
                </a:solidFill>
                <a:latin typeface="Open Sauce Light"/>
              </a:rPr>
              <a:t>Kim Lezak, PhD, </a:t>
            </a:r>
            <a:br>
              <a:rPr lang="en-US" sz="2650" spc="-65">
                <a:solidFill>
                  <a:srgbClr val="000000"/>
                </a:solidFill>
                <a:latin typeface="Open Sauce Light"/>
              </a:rPr>
            </a:br>
            <a:r>
              <a:rPr lang="en-US" sz="2650" spc="-65">
                <a:solidFill>
                  <a:srgbClr val="000000"/>
                </a:solidFill>
                <a:latin typeface="Open Sauce Light"/>
              </a:rPr>
              <a:t>Managing Director</a:t>
            </a:r>
          </a:p>
          <a:p>
            <a:pPr marL="485140" lvl="1" indent="-242570" algn="l">
              <a:lnSpc>
                <a:spcPts val="3218"/>
              </a:lnSpc>
            </a:pPr>
            <a:r>
              <a:rPr lang="en-US" sz="2650" u="sng" spc="-65">
                <a:solidFill>
                  <a:srgbClr val="F49100"/>
                </a:solidFill>
                <a:latin typeface="Open Sauce Light"/>
                <a:hlinkClick r:id="rId4" tooltip="mailto:ThomeAwards@hria.org"/>
              </a:rPr>
              <a:t>ThomeAwards@hria.org</a:t>
            </a:r>
            <a:endParaRPr lang="en-US" sz="2650" u="sng" spc="-65">
              <a:solidFill>
                <a:srgbClr val="F49100"/>
              </a:solidFill>
              <a:latin typeface="Open Sauce Light"/>
              <a:hlinkClick r:id="rId4"/>
            </a:endParaRPr>
          </a:p>
          <a:p>
            <a:pPr marL="485140" lvl="1" indent="-242570" algn="l">
              <a:lnSpc>
                <a:spcPts val="3218"/>
              </a:lnSpc>
            </a:pPr>
            <a:endParaRPr lang="en-US" sz="2681" u="sng" spc="-65">
              <a:solidFill>
                <a:srgbClr val="F49100"/>
              </a:solidFill>
              <a:latin typeface="Open Sauce Light"/>
              <a:hlinkClick r:id="rId4"/>
            </a:endParaRPr>
          </a:p>
          <a:p>
            <a:pPr marL="485140" lvl="1" indent="-242570" algn="l">
              <a:lnSpc>
                <a:spcPts val="3218"/>
              </a:lnSpc>
            </a:pPr>
            <a:endParaRPr lang="en-US" sz="2681" u="sng" spc="-65">
              <a:solidFill>
                <a:srgbClr val="F49100"/>
              </a:solidFill>
              <a:latin typeface="Open Sauce Light"/>
              <a:hlinkClick r:id="rId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4758" y="1406552"/>
            <a:ext cx="13111567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  <a:spcBef>
                <a:spcPct val="0"/>
              </a:spcBef>
            </a:pPr>
            <a:r>
              <a:rPr lang="en-US" sz="3600" spc="-87">
                <a:solidFill>
                  <a:srgbClr val="FFFFFF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The Edward N. &amp; Della L. Thome Memorial Foundation</a:t>
            </a:r>
          </a:p>
          <a:p>
            <a:pPr algn="ctr">
              <a:lnSpc>
                <a:spcPts val="3888"/>
              </a:lnSpc>
              <a:spcBef>
                <a:spcPct val="0"/>
              </a:spcBef>
            </a:pPr>
            <a:r>
              <a:rPr lang="en-US" sz="3600" spc="-86">
                <a:solidFill>
                  <a:srgbClr val="FFFFFF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Awards Program in Alzheimer’s Disease </a:t>
            </a:r>
          </a:p>
          <a:p>
            <a:pPr algn="ctr">
              <a:lnSpc>
                <a:spcPts val="3888"/>
              </a:lnSpc>
              <a:spcBef>
                <a:spcPct val="0"/>
              </a:spcBef>
            </a:pPr>
            <a:r>
              <a:rPr lang="en-US" sz="3600" spc="-87">
                <a:solidFill>
                  <a:srgbClr val="FFFFFF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Drug Discovery Research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87241" y="4253433"/>
            <a:ext cx="532659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  <a:spcBef>
                <a:spcPct val="0"/>
              </a:spcBef>
            </a:pPr>
            <a:r>
              <a:rPr lang="en-US" sz="3399" spc="-82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Hours</a:t>
            </a:r>
          </a:p>
          <a:p>
            <a:pPr algn="ctr">
              <a:lnSpc>
                <a:spcPts val="3671"/>
              </a:lnSpc>
              <a:spcBef>
                <a:spcPct val="0"/>
              </a:spcBef>
            </a:pPr>
            <a:r>
              <a:rPr lang="en-US" sz="3399" spc="-82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14, 2023</a:t>
            </a:r>
          </a:p>
          <a:p>
            <a:pPr algn="ctr">
              <a:lnSpc>
                <a:spcPts val="3671"/>
              </a:lnSpc>
              <a:spcBef>
                <a:spcPct val="0"/>
              </a:spcBef>
            </a:pPr>
            <a:r>
              <a:rPr lang="en-US" sz="3350" spc="-82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12:00 PM – 1:00 PM 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138428"/>
            <a:ext cx="5165385" cy="7996428"/>
            <a:chOff x="0" y="0"/>
            <a:chExt cx="6887180" cy="10661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7210" cy="10661904"/>
            </a:xfrm>
            <a:custGeom>
              <a:avLst/>
              <a:gdLst/>
              <a:ahLst/>
              <a:cxnLst/>
              <a:rect l="l" t="t" r="r" b="b"/>
              <a:pathLst>
                <a:path w="6887210" h="10661904">
                  <a:moveTo>
                    <a:pt x="0" y="0"/>
                  </a:moveTo>
                  <a:lnTo>
                    <a:pt x="6887210" y="0"/>
                  </a:lnTo>
                  <a:lnTo>
                    <a:pt x="6887210" y="10661904"/>
                  </a:lnTo>
                  <a:lnTo>
                    <a:pt x="0" y="10661904"/>
                  </a:lnTo>
                  <a:close/>
                </a:path>
              </a:pathLst>
            </a:custGeom>
            <a:solidFill>
              <a:srgbClr val="28618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70819" y="4785932"/>
            <a:ext cx="4238343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spc="-221">
                <a:solidFill>
                  <a:srgbClr val="FFFFFF"/>
                </a:solidFill>
                <a:latin typeface="Open Sans Bold"/>
              </a:rPr>
              <a:t>Questions?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67534" y="5174742"/>
            <a:ext cx="10789920" cy="205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-72">
                <a:solidFill>
                  <a:srgbClr val="595959"/>
                </a:solidFill>
                <a:latin typeface="Open Sans"/>
              </a:rPr>
              <a:t>Program Website: </a:t>
            </a:r>
            <a:r>
              <a:rPr lang="en-US" sz="3000" u="sng" spc="-72">
                <a:solidFill>
                  <a:srgbClr val="F49100"/>
                </a:solidFill>
                <a:latin typeface="Open Sans"/>
                <a:hlinkClick r:id="rId3" tooltip="https://hria.org/tmf/thomeamd/"/>
              </a:rPr>
              <a:t>https://hria.org/tmf/thomead/</a:t>
            </a:r>
          </a:p>
          <a:p>
            <a:pPr algn="l">
              <a:lnSpc>
                <a:spcPts val="3240"/>
              </a:lnSpc>
            </a:pPr>
            <a:endParaRPr lang="en-US" sz="3000" u="sng" spc="-72">
              <a:solidFill>
                <a:srgbClr val="F49100"/>
              </a:solidFill>
              <a:latin typeface="Open Sans"/>
              <a:hlinkClick r:id="rId3" tooltip="https://hria.org/tmf/thomeamd/"/>
            </a:endParaRPr>
          </a:p>
          <a:p>
            <a:pPr algn="l">
              <a:lnSpc>
                <a:spcPts val="3240"/>
              </a:lnSpc>
            </a:pPr>
            <a:endParaRPr lang="en-US" sz="3000" u="sng" spc="-72">
              <a:solidFill>
                <a:srgbClr val="F49100"/>
              </a:solidFill>
              <a:latin typeface="Open Sans"/>
              <a:hlinkClick r:id="rId3" tooltip="https://hria.org/tmf/thomeamd/"/>
            </a:endParaRPr>
          </a:p>
          <a:p>
            <a:pPr algn="ctr">
              <a:lnSpc>
                <a:spcPts val="3240"/>
              </a:lnSpc>
            </a:pPr>
            <a:endParaRPr lang="en-US" sz="3000" u="sng" spc="-72">
              <a:solidFill>
                <a:srgbClr val="F49100"/>
              </a:solidFill>
              <a:latin typeface="Open Sans"/>
              <a:hlinkClick r:id="rId3" tooltip="https://hria.org/tmf/thomeamd/"/>
            </a:endParaRPr>
          </a:p>
          <a:p>
            <a:pPr algn="ctr">
              <a:lnSpc>
                <a:spcPts val="3240"/>
              </a:lnSpc>
            </a:pPr>
            <a:r>
              <a:rPr lang="en-US" sz="3000" spc="-72">
                <a:solidFill>
                  <a:srgbClr val="595959"/>
                </a:solidFill>
                <a:latin typeface="Open Sans"/>
              </a:rPr>
              <a:t>Contact: </a:t>
            </a:r>
            <a:r>
              <a:rPr lang="en-US" sz="3000" u="sng" spc="-72">
                <a:solidFill>
                  <a:srgbClr val="F49100"/>
                </a:solidFill>
                <a:latin typeface="Open Sans"/>
                <a:hlinkClick r:id="rId4" tooltip="mailto:ThomeAwards@hria.org"/>
              </a:rPr>
              <a:t>ThomeAwards@hria.org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552342" y="400924"/>
            <a:ext cx="5219924" cy="3526804"/>
            <a:chOff x="0" y="0"/>
            <a:chExt cx="6959899" cy="4702406"/>
          </a:xfrm>
        </p:grpSpPr>
        <p:sp>
          <p:nvSpPr>
            <p:cNvPr id="7" name="TextBox 7"/>
            <p:cNvSpPr txBox="1"/>
            <p:nvPr/>
          </p:nvSpPr>
          <p:spPr>
            <a:xfrm rot="-592460">
              <a:off x="155135" y="755744"/>
              <a:ext cx="6573946" cy="1976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27"/>
                </a:lnSpc>
                <a:spcBef>
                  <a:spcPct val="0"/>
                </a:spcBef>
              </a:pPr>
              <a:r>
                <a:rPr lang="en-US" sz="10827">
                  <a:solidFill>
                    <a:srgbClr val="134B77"/>
                  </a:solidFill>
                  <a:latin typeface="Bakerie Bold Bold"/>
                </a:rPr>
                <a:t>Thank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515361">
              <a:off x="864408" y="2486260"/>
              <a:ext cx="5995327" cy="1778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44"/>
                </a:lnSpc>
                <a:spcBef>
                  <a:spcPct val="0"/>
                </a:spcBef>
              </a:pPr>
              <a:r>
                <a:rPr lang="en-US" sz="9744">
                  <a:solidFill>
                    <a:srgbClr val="286181"/>
                  </a:solidFill>
                  <a:latin typeface="Bakerie Bold Bold"/>
                </a:rPr>
                <a:t>you!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138428"/>
            <a:ext cx="5165385" cy="7996428"/>
            <a:chOff x="0" y="0"/>
            <a:chExt cx="6887180" cy="10661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7210" cy="10661904"/>
            </a:xfrm>
            <a:custGeom>
              <a:avLst/>
              <a:gdLst/>
              <a:ahLst/>
              <a:cxnLst/>
              <a:rect l="l" t="t" r="r" b="b"/>
              <a:pathLst>
                <a:path w="6887210" h="10661904">
                  <a:moveTo>
                    <a:pt x="0" y="0"/>
                  </a:moveTo>
                  <a:lnTo>
                    <a:pt x="6887210" y="0"/>
                  </a:lnTo>
                  <a:lnTo>
                    <a:pt x="6887210" y="10661904"/>
                  </a:lnTo>
                  <a:lnTo>
                    <a:pt x="0" y="10661904"/>
                  </a:lnTo>
                  <a:close/>
                </a:path>
              </a:pathLst>
            </a:custGeom>
            <a:solidFill>
              <a:srgbClr val="28618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60012" y="4882744"/>
            <a:ext cx="4445363" cy="80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6"/>
              </a:lnSpc>
            </a:pPr>
            <a:r>
              <a:rPr lang="en-US" sz="5663" spc="-231">
                <a:solidFill>
                  <a:srgbClr val="FFFFFF"/>
                </a:solidFill>
                <a:latin typeface="Open Sans Bold"/>
              </a:rPr>
              <a:t>Agenda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25420" y="2886472"/>
            <a:ext cx="11659380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Program Mission &amp; Research Focus</a:t>
            </a:r>
          </a:p>
          <a:p>
            <a:r>
              <a:rPr lang="en-US" sz="4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Program Overview</a:t>
            </a:r>
          </a:p>
          <a:p>
            <a:r>
              <a:rPr lang="en-US" sz="4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Eligibility</a:t>
            </a:r>
          </a:p>
          <a:p>
            <a:r>
              <a:rPr lang="en-US" sz="4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Submission Requirements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Proposal Writing Tips</a:t>
            </a:r>
          </a:p>
          <a:p>
            <a:r>
              <a:rPr lang="en-US" sz="4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Review Criteria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Pitfalls to Avoid</a:t>
            </a:r>
          </a:p>
          <a:p>
            <a:endParaRPr lang="en-US" sz="400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&amp; Answers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138428"/>
            <a:ext cx="5165385" cy="7996428"/>
            <a:chOff x="0" y="0"/>
            <a:chExt cx="6887180" cy="10661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7210" cy="10661904"/>
            </a:xfrm>
            <a:custGeom>
              <a:avLst/>
              <a:gdLst/>
              <a:ahLst/>
              <a:cxnLst/>
              <a:rect l="l" t="t" r="r" b="b"/>
              <a:pathLst>
                <a:path w="6887210" h="10661904">
                  <a:moveTo>
                    <a:pt x="0" y="0"/>
                  </a:moveTo>
                  <a:lnTo>
                    <a:pt x="6887210" y="0"/>
                  </a:lnTo>
                  <a:lnTo>
                    <a:pt x="6887210" y="10661904"/>
                  </a:lnTo>
                  <a:lnTo>
                    <a:pt x="0" y="10661904"/>
                  </a:lnTo>
                  <a:close/>
                </a:path>
              </a:pathLst>
            </a:custGeom>
            <a:solidFill>
              <a:srgbClr val="28618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60012" y="3725456"/>
            <a:ext cx="4445363" cy="3115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6"/>
              </a:lnSpc>
            </a:pPr>
            <a:r>
              <a:rPr lang="en-US" sz="5663" spc="-231">
                <a:solidFill>
                  <a:srgbClr val="FFFFFF"/>
                </a:solidFill>
                <a:latin typeface="Open Sans Bold"/>
              </a:rPr>
              <a:t>Program Mission &amp; Research Focus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25420" y="2000139"/>
            <a:ext cx="11659380" cy="656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 u="sng" spc="-72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Mission</a:t>
            </a:r>
          </a:p>
          <a:p>
            <a:pPr algn="l">
              <a:lnSpc>
                <a:spcPts val="2591"/>
              </a:lnSpc>
            </a:pPr>
            <a:endParaRPr lang="en-US" sz="2399" spc="-57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ts val="2591"/>
              </a:lnSpc>
            </a:pPr>
            <a:r>
              <a:rPr lang="en-US" sz="2399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Created in 2002 to advance the health of older adults through the support of direct service projects and medical research on diseases and disorders affecting older adults.</a:t>
            </a:r>
          </a:p>
          <a:p>
            <a:pPr algn="l">
              <a:lnSpc>
                <a:spcPts val="2591"/>
              </a:lnSpc>
            </a:pPr>
            <a:r>
              <a:rPr lang="en-US" sz="2399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>
              <a:lnSpc>
                <a:spcPts val="2591"/>
              </a:lnSpc>
            </a:pPr>
            <a:r>
              <a:rPr lang="en-US" sz="2399" b="1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</a:t>
            </a:r>
            <a:r>
              <a:rPr lang="en-US" sz="2399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Support innovative drug discovery research that will lead to improved therapies for individuals suffering from Alzheimer’s disease.</a:t>
            </a:r>
          </a:p>
          <a:p>
            <a:pPr algn="l">
              <a:lnSpc>
                <a:spcPts val="3240"/>
              </a:lnSpc>
            </a:pPr>
            <a:endParaRPr lang="en-US" sz="2399" spc="-57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ts val="3240"/>
              </a:lnSpc>
            </a:pPr>
            <a:r>
              <a:rPr lang="en-US" sz="3000" b="1" u="sng" spc="-72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Focus</a:t>
            </a:r>
          </a:p>
          <a:p>
            <a:pPr algn="l">
              <a:lnSpc>
                <a:spcPts val="2592"/>
              </a:lnSpc>
            </a:pPr>
            <a:endParaRPr lang="en-US" sz="2400" b="1" spc="-57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ts val="2592"/>
              </a:lnSpc>
            </a:pPr>
            <a:r>
              <a:rPr lang="en-US" sz="2400" b="1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Preclinical research spectrum</a:t>
            </a:r>
            <a:r>
              <a:rPr lang="en-US" sz="2400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"carried out using cell or animal models of disease; samples of human or animal tissues; or computer-assisted simulations of drug, device or diagnostic interactions within living systems“ (</a:t>
            </a:r>
            <a:r>
              <a:rPr lang="en-US" sz="2400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https://ncats.nih.gov/translation/spectrum</a:t>
            </a:r>
            <a:r>
              <a:rPr lang="en-US" sz="2400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l">
              <a:lnSpc>
                <a:spcPts val="2592"/>
              </a:lnSpc>
            </a:pPr>
            <a:endParaRPr lang="en-US" sz="2400" spc="-57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ts val="2592"/>
              </a:lnSpc>
            </a:pPr>
            <a:r>
              <a:rPr lang="en-US" sz="2400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 areas include, but are not limited to:</a:t>
            </a:r>
          </a:p>
          <a:p>
            <a:pPr algn="l">
              <a:lnSpc>
                <a:spcPts val="2592"/>
              </a:lnSpc>
            </a:pPr>
            <a:endParaRPr lang="en-US" sz="2400" spc="-57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8163" lvl="1" indent="-259082" algn="l">
              <a:lnSpc>
                <a:spcPts val="2592"/>
              </a:lnSpc>
              <a:buFont typeface="Arial"/>
              <a:buChar char="•"/>
            </a:pPr>
            <a:r>
              <a:rPr lang="en-US" sz="2400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Validation and testing of target compounds and therapeutic agents</a:t>
            </a:r>
          </a:p>
          <a:p>
            <a:pPr marL="518163" lvl="1" indent="-259082" algn="l">
              <a:lnSpc>
                <a:spcPts val="2592"/>
              </a:lnSpc>
              <a:buFont typeface="Arial"/>
              <a:buChar char="•"/>
            </a:pPr>
            <a:r>
              <a:rPr lang="en-US" sz="2400" spc="-57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 that target pathogenic mechanisms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45286"/>
            <a:ext cx="5165385" cy="7996428"/>
            <a:chOff x="0" y="0"/>
            <a:chExt cx="6887180" cy="10661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7210" cy="10661904"/>
            </a:xfrm>
            <a:custGeom>
              <a:avLst/>
              <a:gdLst/>
              <a:ahLst/>
              <a:cxnLst/>
              <a:rect l="l" t="t" r="r" b="b"/>
              <a:pathLst>
                <a:path w="6887210" h="10661904">
                  <a:moveTo>
                    <a:pt x="0" y="0"/>
                  </a:moveTo>
                  <a:lnTo>
                    <a:pt x="6887210" y="0"/>
                  </a:lnTo>
                  <a:lnTo>
                    <a:pt x="6887210" y="10661904"/>
                  </a:lnTo>
                  <a:lnTo>
                    <a:pt x="0" y="10661904"/>
                  </a:lnTo>
                  <a:close/>
                </a:path>
              </a:pathLst>
            </a:custGeom>
            <a:solidFill>
              <a:srgbClr val="28618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533302" y="5545888"/>
            <a:ext cx="1704443" cy="1407462"/>
            <a:chOff x="0" y="0"/>
            <a:chExt cx="2070735" cy="1297432"/>
          </a:xfrm>
        </p:grpSpPr>
        <p:sp>
          <p:nvSpPr>
            <p:cNvPr id="5" name="Freeform 5"/>
            <p:cNvSpPr/>
            <p:nvPr/>
          </p:nvSpPr>
          <p:spPr>
            <a:xfrm>
              <a:off x="10795" y="10795"/>
              <a:ext cx="2049145" cy="1275842"/>
            </a:xfrm>
            <a:custGeom>
              <a:avLst/>
              <a:gdLst/>
              <a:ahLst/>
              <a:cxnLst/>
              <a:rect l="l" t="t" r="r" b="b"/>
              <a:pathLst>
                <a:path w="2049145" h="1275842">
                  <a:moveTo>
                    <a:pt x="0" y="127635"/>
                  </a:moveTo>
                  <a:cubicBezTo>
                    <a:pt x="0" y="57150"/>
                    <a:pt x="57531" y="0"/>
                    <a:pt x="128397" y="0"/>
                  </a:cubicBezTo>
                  <a:lnTo>
                    <a:pt x="1920748" y="0"/>
                  </a:lnTo>
                  <a:cubicBezTo>
                    <a:pt x="1991614" y="0"/>
                    <a:pt x="2049145" y="57150"/>
                    <a:pt x="2049145" y="127635"/>
                  </a:cubicBezTo>
                  <a:lnTo>
                    <a:pt x="2049145" y="1148207"/>
                  </a:lnTo>
                  <a:cubicBezTo>
                    <a:pt x="2049145" y="1218692"/>
                    <a:pt x="1991614" y="1275842"/>
                    <a:pt x="1920748" y="1275842"/>
                  </a:cubicBezTo>
                  <a:lnTo>
                    <a:pt x="128397" y="1275842"/>
                  </a:lnTo>
                  <a:cubicBezTo>
                    <a:pt x="57531" y="1275842"/>
                    <a:pt x="0" y="1218692"/>
                    <a:pt x="0" y="1148207"/>
                  </a:cubicBezTo>
                  <a:close/>
                </a:path>
              </a:pathLst>
            </a:custGeom>
            <a:solidFill>
              <a:srgbClr val="0F6FC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070735" cy="1297432"/>
            </a:xfrm>
            <a:custGeom>
              <a:avLst/>
              <a:gdLst/>
              <a:ahLst/>
              <a:cxnLst/>
              <a:rect l="l" t="t" r="r" b="b"/>
              <a:pathLst>
                <a:path w="2070735" h="1297432">
                  <a:moveTo>
                    <a:pt x="0" y="138430"/>
                  </a:moveTo>
                  <a:cubicBezTo>
                    <a:pt x="0" y="61849"/>
                    <a:pt x="62357" y="0"/>
                    <a:pt x="139192" y="0"/>
                  </a:cubicBezTo>
                  <a:lnTo>
                    <a:pt x="1931543" y="0"/>
                  </a:lnTo>
                  <a:lnTo>
                    <a:pt x="1931543" y="10795"/>
                  </a:lnTo>
                  <a:lnTo>
                    <a:pt x="1931543" y="0"/>
                  </a:lnTo>
                  <a:cubicBezTo>
                    <a:pt x="2008378" y="0"/>
                    <a:pt x="2070735" y="61849"/>
                    <a:pt x="2070735" y="138430"/>
                  </a:cubicBezTo>
                  <a:lnTo>
                    <a:pt x="2059940" y="138430"/>
                  </a:lnTo>
                  <a:lnTo>
                    <a:pt x="2070735" y="138430"/>
                  </a:lnTo>
                  <a:lnTo>
                    <a:pt x="2070735" y="1159002"/>
                  </a:lnTo>
                  <a:lnTo>
                    <a:pt x="2059940" y="1159002"/>
                  </a:lnTo>
                  <a:lnTo>
                    <a:pt x="2070735" y="1159002"/>
                  </a:lnTo>
                  <a:cubicBezTo>
                    <a:pt x="2070735" y="1235456"/>
                    <a:pt x="2008378" y="1297432"/>
                    <a:pt x="1931543" y="1297432"/>
                  </a:cubicBezTo>
                  <a:lnTo>
                    <a:pt x="1931543" y="1286637"/>
                  </a:lnTo>
                  <a:lnTo>
                    <a:pt x="1931543" y="1297432"/>
                  </a:lnTo>
                  <a:lnTo>
                    <a:pt x="139192" y="1297432"/>
                  </a:lnTo>
                  <a:lnTo>
                    <a:pt x="139192" y="1286637"/>
                  </a:lnTo>
                  <a:lnTo>
                    <a:pt x="139192" y="1297432"/>
                  </a:lnTo>
                  <a:cubicBezTo>
                    <a:pt x="62357" y="1297432"/>
                    <a:pt x="0" y="1235456"/>
                    <a:pt x="0" y="1159002"/>
                  </a:cubicBezTo>
                  <a:lnTo>
                    <a:pt x="0" y="138430"/>
                  </a:lnTo>
                  <a:lnTo>
                    <a:pt x="10795" y="138430"/>
                  </a:lnTo>
                  <a:lnTo>
                    <a:pt x="0" y="138430"/>
                  </a:lnTo>
                  <a:moveTo>
                    <a:pt x="21590" y="138430"/>
                  </a:moveTo>
                  <a:lnTo>
                    <a:pt x="21590" y="1159002"/>
                  </a:lnTo>
                  <a:lnTo>
                    <a:pt x="10795" y="1159002"/>
                  </a:lnTo>
                  <a:lnTo>
                    <a:pt x="21590" y="1159002"/>
                  </a:lnTo>
                  <a:cubicBezTo>
                    <a:pt x="21590" y="1223391"/>
                    <a:pt x="74168" y="1275842"/>
                    <a:pt x="139192" y="1275842"/>
                  </a:cubicBezTo>
                  <a:lnTo>
                    <a:pt x="1931543" y="1275842"/>
                  </a:lnTo>
                  <a:cubicBezTo>
                    <a:pt x="1996567" y="1275842"/>
                    <a:pt x="2049145" y="1223518"/>
                    <a:pt x="2049145" y="1159002"/>
                  </a:cubicBezTo>
                  <a:lnTo>
                    <a:pt x="2049145" y="138430"/>
                  </a:lnTo>
                  <a:cubicBezTo>
                    <a:pt x="2049145" y="74041"/>
                    <a:pt x="1996567" y="21590"/>
                    <a:pt x="1931543" y="21590"/>
                  </a:cubicBezTo>
                  <a:lnTo>
                    <a:pt x="139192" y="21590"/>
                  </a:lnTo>
                  <a:lnTo>
                    <a:pt x="139192" y="10795"/>
                  </a:lnTo>
                  <a:lnTo>
                    <a:pt x="139192" y="21590"/>
                  </a:lnTo>
                  <a:cubicBezTo>
                    <a:pt x="74168" y="21590"/>
                    <a:pt x="21590" y="73914"/>
                    <a:pt x="21590" y="1384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653527" y="5843851"/>
            <a:ext cx="1463992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FFFFFF"/>
                </a:solidFill>
                <a:latin typeface="Open Sauce Light"/>
              </a:rPr>
              <a:t>Initial Stage Application Deadline</a:t>
            </a:r>
          </a:p>
        </p:txBody>
      </p:sp>
      <p:grpSp>
        <p:nvGrpSpPr>
          <p:cNvPr id="8" name="Group 8"/>
          <p:cNvGrpSpPr/>
          <p:nvPr/>
        </p:nvGrpSpPr>
        <p:grpSpPr>
          <a:xfrm rot="5400000">
            <a:off x="6296038" y="6927955"/>
            <a:ext cx="178964" cy="186375"/>
            <a:chOff x="0" y="0"/>
            <a:chExt cx="89662" cy="896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662" cy="89662"/>
            </a:xfrm>
            <a:custGeom>
              <a:avLst/>
              <a:gdLst/>
              <a:ahLst/>
              <a:cxnLst/>
              <a:rect l="l" t="t" r="r" b="b"/>
              <a:pathLst>
                <a:path w="89662" h="89662">
                  <a:moveTo>
                    <a:pt x="0" y="14986"/>
                  </a:moveTo>
                  <a:lnTo>
                    <a:pt x="44831" y="14986"/>
                  </a:lnTo>
                  <a:lnTo>
                    <a:pt x="44831" y="0"/>
                  </a:lnTo>
                  <a:lnTo>
                    <a:pt x="89662" y="44831"/>
                  </a:lnTo>
                  <a:lnTo>
                    <a:pt x="44831" y="89662"/>
                  </a:lnTo>
                  <a:lnTo>
                    <a:pt x="44831" y="74676"/>
                  </a:lnTo>
                  <a:lnTo>
                    <a:pt x="0" y="74676"/>
                  </a:lnTo>
                  <a:close/>
                </a:path>
              </a:pathLst>
            </a:custGeom>
            <a:solidFill>
              <a:srgbClr val="AABBD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542187" y="7118056"/>
            <a:ext cx="1704453" cy="628555"/>
            <a:chOff x="0" y="0"/>
            <a:chExt cx="2070735" cy="772795"/>
          </a:xfrm>
        </p:grpSpPr>
        <p:sp>
          <p:nvSpPr>
            <p:cNvPr id="11" name="Freeform 11"/>
            <p:cNvSpPr/>
            <p:nvPr/>
          </p:nvSpPr>
          <p:spPr>
            <a:xfrm>
              <a:off x="10795" y="10795"/>
              <a:ext cx="2049145" cy="751205"/>
            </a:xfrm>
            <a:custGeom>
              <a:avLst/>
              <a:gdLst/>
              <a:ahLst/>
              <a:cxnLst/>
              <a:rect l="l" t="t" r="r" b="b"/>
              <a:pathLst>
                <a:path w="2049145" h="751205">
                  <a:moveTo>
                    <a:pt x="0" y="75057"/>
                  </a:moveTo>
                  <a:cubicBezTo>
                    <a:pt x="0" y="33655"/>
                    <a:pt x="34290" y="0"/>
                    <a:pt x="76454" y="0"/>
                  </a:cubicBezTo>
                  <a:lnTo>
                    <a:pt x="1972691" y="0"/>
                  </a:lnTo>
                  <a:cubicBezTo>
                    <a:pt x="2014982" y="0"/>
                    <a:pt x="2049145" y="33655"/>
                    <a:pt x="2049145" y="75057"/>
                  </a:cubicBezTo>
                  <a:lnTo>
                    <a:pt x="2049145" y="676021"/>
                  </a:lnTo>
                  <a:cubicBezTo>
                    <a:pt x="2049145" y="717550"/>
                    <a:pt x="2014855" y="751078"/>
                    <a:pt x="1972691" y="751078"/>
                  </a:cubicBezTo>
                  <a:lnTo>
                    <a:pt x="76454" y="751078"/>
                  </a:lnTo>
                  <a:cubicBezTo>
                    <a:pt x="34290" y="751205"/>
                    <a:pt x="0" y="717550"/>
                    <a:pt x="0" y="676021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2070735" cy="772795"/>
            </a:xfrm>
            <a:custGeom>
              <a:avLst/>
              <a:gdLst/>
              <a:ahLst/>
              <a:cxnLst/>
              <a:rect l="l" t="t" r="r" b="b"/>
              <a:pathLst>
                <a:path w="2070735" h="772795">
                  <a:moveTo>
                    <a:pt x="0" y="85852"/>
                  </a:moveTo>
                  <a:cubicBezTo>
                    <a:pt x="0" y="38227"/>
                    <a:pt x="39243" y="0"/>
                    <a:pt x="87249" y="0"/>
                  </a:cubicBezTo>
                  <a:lnTo>
                    <a:pt x="1983486" y="0"/>
                  </a:lnTo>
                  <a:lnTo>
                    <a:pt x="1983486" y="10795"/>
                  </a:lnTo>
                  <a:lnTo>
                    <a:pt x="1983486" y="0"/>
                  </a:lnTo>
                  <a:cubicBezTo>
                    <a:pt x="2031492" y="0"/>
                    <a:pt x="2070735" y="38227"/>
                    <a:pt x="2070735" y="85852"/>
                  </a:cubicBezTo>
                  <a:lnTo>
                    <a:pt x="2059940" y="85852"/>
                  </a:lnTo>
                  <a:lnTo>
                    <a:pt x="2070735" y="85852"/>
                  </a:lnTo>
                  <a:lnTo>
                    <a:pt x="2070735" y="686816"/>
                  </a:lnTo>
                  <a:lnTo>
                    <a:pt x="2059940" y="686816"/>
                  </a:lnTo>
                  <a:lnTo>
                    <a:pt x="2070735" y="686816"/>
                  </a:lnTo>
                  <a:cubicBezTo>
                    <a:pt x="2070735" y="734441"/>
                    <a:pt x="2031492" y="772668"/>
                    <a:pt x="1983486" y="772668"/>
                  </a:cubicBezTo>
                  <a:lnTo>
                    <a:pt x="1983486" y="762000"/>
                  </a:lnTo>
                  <a:lnTo>
                    <a:pt x="1983486" y="772795"/>
                  </a:lnTo>
                  <a:lnTo>
                    <a:pt x="87249" y="772795"/>
                  </a:lnTo>
                  <a:lnTo>
                    <a:pt x="87249" y="762000"/>
                  </a:lnTo>
                  <a:lnTo>
                    <a:pt x="87249" y="772795"/>
                  </a:lnTo>
                  <a:cubicBezTo>
                    <a:pt x="39243" y="772795"/>
                    <a:pt x="0" y="734441"/>
                    <a:pt x="0" y="686816"/>
                  </a:cubicBezTo>
                  <a:lnTo>
                    <a:pt x="0" y="85852"/>
                  </a:lnTo>
                  <a:lnTo>
                    <a:pt x="10795" y="85852"/>
                  </a:lnTo>
                  <a:lnTo>
                    <a:pt x="0" y="85852"/>
                  </a:lnTo>
                  <a:moveTo>
                    <a:pt x="21590" y="85852"/>
                  </a:moveTo>
                  <a:lnTo>
                    <a:pt x="21590" y="686816"/>
                  </a:lnTo>
                  <a:lnTo>
                    <a:pt x="10795" y="686816"/>
                  </a:lnTo>
                  <a:lnTo>
                    <a:pt x="21590" y="686816"/>
                  </a:lnTo>
                  <a:cubicBezTo>
                    <a:pt x="21590" y="722122"/>
                    <a:pt x="50800" y="751078"/>
                    <a:pt x="87249" y="751078"/>
                  </a:cubicBezTo>
                  <a:lnTo>
                    <a:pt x="1983486" y="751078"/>
                  </a:lnTo>
                  <a:cubicBezTo>
                    <a:pt x="2019935" y="751078"/>
                    <a:pt x="2049145" y="722122"/>
                    <a:pt x="2049145" y="686816"/>
                  </a:cubicBezTo>
                  <a:lnTo>
                    <a:pt x="2049145" y="85852"/>
                  </a:lnTo>
                  <a:cubicBezTo>
                    <a:pt x="2049145" y="50546"/>
                    <a:pt x="2019935" y="21590"/>
                    <a:pt x="1983486" y="21590"/>
                  </a:cubicBezTo>
                  <a:lnTo>
                    <a:pt x="87249" y="21590"/>
                  </a:lnTo>
                  <a:lnTo>
                    <a:pt x="87249" y="10795"/>
                  </a:lnTo>
                  <a:lnTo>
                    <a:pt x="87249" y="21590"/>
                  </a:lnTo>
                  <a:cubicBezTo>
                    <a:pt x="50800" y="21590"/>
                    <a:pt x="21590" y="50546"/>
                    <a:pt x="21590" y="85852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655997" y="7291268"/>
            <a:ext cx="149719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Jul 13, 2023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285332" y="5545888"/>
            <a:ext cx="1704443" cy="1407462"/>
            <a:chOff x="0" y="0"/>
            <a:chExt cx="2070735" cy="1297432"/>
          </a:xfrm>
        </p:grpSpPr>
        <p:sp>
          <p:nvSpPr>
            <p:cNvPr id="15" name="Freeform 15"/>
            <p:cNvSpPr/>
            <p:nvPr/>
          </p:nvSpPr>
          <p:spPr>
            <a:xfrm>
              <a:off x="10795" y="10795"/>
              <a:ext cx="2049145" cy="1275842"/>
            </a:xfrm>
            <a:custGeom>
              <a:avLst/>
              <a:gdLst/>
              <a:ahLst/>
              <a:cxnLst/>
              <a:rect l="l" t="t" r="r" b="b"/>
              <a:pathLst>
                <a:path w="2049145" h="1275842">
                  <a:moveTo>
                    <a:pt x="0" y="127635"/>
                  </a:moveTo>
                  <a:cubicBezTo>
                    <a:pt x="0" y="57150"/>
                    <a:pt x="57531" y="0"/>
                    <a:pt x="128397" y="0"/>
                  </a:cubicBezTo>
                  <a:lnTo>
                    <a:pt x="1920748" y="0"/>
                  </a:lnTo>
                  <a:cubicBezTo>
                    <a:pt x="1991614" y="0"/>
                    <a:pt x="2049145" y="57150"/>
                    <a:pt x="2049145" y="127635"/>
                  </a:cubicBezTo>
                  <a:lnTo>
                    <a:pt x="2049145" y="1148207"/>
                  </a:lnTo>
                  <a:cubicBezTo>
                    <a:pt x="2049145" y="1218692"/>
                    <a:pt x="1991614" y="1275842"/>
                    <a:pt x="1920748" y="1275842"/>
                  </a:cubicBezTo>
                  <a:lnTo>
                    <a:pt x="128397" y="1275842"/>
                  </a:lnTo>
                  <a:cubicBezTo>
                    <a:pt x="57531" y="1275842"/>
                    <a:pt x="0" y="1218692"/>
                    <a:pt x="0" y="1148207"/>
                  </a:cubicBezTo>
                  <a:close/>
                </a:path>
              </a:pathLst>
            </a:custGeom>
            <a:solidFill>
              <a:srgbClr val="0F6FC6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070735" cy="1297432"/>
            </a:xfrm>
            <a:custGeom>
              <a:avLst/>
              <a:gdLst/>
              <a:ahLst/>
              <a:cxnLst/>
              <a:rect l="l" t="t" r="r" b="b"/>
              <a:pathLst>
                <a:path w="2070735" h="1297432">
                  <a:moveTo>
                    <a:pt x="0" y="138430"/>
                  </a:moveTo>
                  <a:cubicBezTo>
                    <a:pt x="0" y="61849"/>
                    <a:pt x="62357" y="0"/>
                    <a:pt x="139192" y="0"/>
                  </a:cubicBezTo>
                  <a:lnTo>
                    <a:pt x="1931543" y="0"/>
                  </a:lnTo>
                  <a:lnTo>
                    <a:pt x="1931543" y="10795"/>
                  </a:lnTo>
                  <a:lnTo>
                    <a:pt x="1931543" y="0"/>
                  </a:lnTo>
                  <a:cubicBezTo>
                    <a:pt x="2008378" y="0"/>
                    <a:pt x="2070735" y="61849"/>
                    <a:pt x="2070735" y="138430"/>
                  </a:cubicBezTo>
                  <a:lnTo>
                    <a:pt x="2059940" y="138430"/>
                  </a:lnTo>
                  <a:lnTo>
                    <a:pt x="2070735" y="138430"/>
                  </a:lnTo>
                  <a:lnTo>
                    <a:pt x="2070735" y="1159002"/>
                  </a:lnTo>
                  <a:lnTo>
                    <a:pt x="2059940" y="1159002"/>
                  </a:lnTo>
                  <a:lnTo>
                    <a:pt x="2070735" y="1159002"/>
                  </a:lnTo>
                  <a:cubicBezTo>
                    <a:pt x="2070735" y="1235456"/>
                    <a:pt x="2008378" y="1297432"/>
                    <a:pt x="1931543" y="1297432"/>
                  </a:cubicBezTo>
                  <a:lnTo>
                    <a:pt x="1931543" y="1286637"/>
                  </a:lnTo>
                  <a:lnTo>
                    <a:pt x="1931543" y="1297432"/>
                  </a:lnTo>
                  <a:lnTo>
                    <a:pt x="139192" y="1297432"/>
                  </a:lnTo>
                  <a:lnTo>
                    <a:pt x="139192" y="1286637"/>
                  </a:lnTo>
                  <a:lnTo>
                    <a:pt x="139192" y="1297432"/>
                  </a:lnTo>
                  <a:cubicBezTo>
                    <a:pt x="62357" y="1297432"/>
                    <a:pt x="0" y="1235456"/>
                    <a:pt x="0" y="1159002"/>
                  </a:cubicBezTo>
                  <a:lnTo>
                    <a:pt x="0" y="138430"/>
                  </a:lnTo>
                  <a:lnTo>
                    <a:pt x="10795" y="138430"/>
                  </a:lnTo>
                  <a:lnTo>
                    <a:pt x="0" y="138430"/>
                  </a:lnTo>
                  <a:moveTo>
                    <a:pt x="21590" y="138430"/>
                  </a:moveTo>
                  <a:lnTo>
                    <a:pt x="21590" y="1159002"/>
                  </a:lnTo>
                  <a:lnTo>
                    <a:pt x="10795" y="1159002"/>
                  </a:lnTo>
                  <a:lnTo>
                    <a:pt x="21590" y="1159002"/>
                  </a:lnTo>
                  <a:cubicBezTo>
                    <a:pt x="21590" y="1223391"/>
                    <a:pt x="74168" y="1275842"/>
                    <a:pt x="139192" y="1275842"/>
                  </a:cubicBezTo>
                  <a:lnTo>
                    <a:pt x="1931543" y="1275842"/>
                  </a:lnTo>
                  <a:cubicBezTo>
                    <a:pt x="1996567" y="1275842"/>
                    <a:pt x="2049145" y="1223518"/>
                    <a:pt x="2049145" y="1159002"/>
                  </a:cubicBezTo>
                  <a:lnTo>
                    <a:pt x="2049145" y="138430"/>
                  </a:lnTo>
                  <a:cubicBezTo>
                    <a:pt x="2049145" y="74041"/>
                    <a:pt x="1996567" y="21590"/>
                    <a:pt x="1931543" y="21590"/>
                  </a:cubicBezTo>
                  <a:lnTo>
                    <a:pt x="139192" y="21590"/>
                  </a:lnTo>
                  <a:lnTo>
                    <a:pt x="139192" y="10795"/>
                  </a:lnTo>
                  <a:lnTo>
                    <a:pt x="139192" y="21590"/>
                  </a:lnTo>
                  <a:cubicBezTo>
                    <a:pt x="74168" y="21590"/>
                    <a:pt x="21590" y="73914"/>
                    <a:pt x="21590" y="1384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405557" y="5843851"/>
            <a:ext cx="1463992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FFFFFF"/>
                </a:solidFill>
                <a:latin typeface="Open Sauce Light"/>
              </a:rPr>
              <a:t>Invitation to Full Stage Application</a:t>
            </a:r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8048068" y="6927955"/>
            <a:ext cx="178964" cy="186375"/>
            <a:chOff x="0" y="0"/>
            <a:chExt cx="89662" cy="8966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662" cy="89662"/>
            </a:xfrm>
            <a:custGeom>
              <a:avLst/>
              <a:gdLst/>
              <a:ahLst/>
              <a:cxnLst/>
              <a:rect l="l" t="t" r="r" b="b"/>
              <a:pathLst>
                <a:path w="89662" h="89662">
                  <a:moveTo>
                    <a:pt x="0" y="14986"/>
                  </a:moveTo>
                  <a:lnTo>
                    <a:pt x="44831" y="14986"/>
                  </a:lnTo>
                  <a:lnTo>
                    <a:pt x="44831" y="0"/>
                  </a:lnTo>
                  <a:lnTo>
                    <a:pt x="89662" y="44831"/>
                  </a:lnTo>
                  <a:lnTo>
                    <a:pt x="44831" y="89662"/>
                  </a:lnTo>
                  <a:lnTo>
                    <a:pt x="44831" y="74676"/>
                  </a:lnTo>
                  <a:lnTo>
                    <a:pt x="0" y="74676"/>
                  </a:lnTo>
                  <a:close/>
                </a:path>
              </a:pathLst>
            </a:custGeom>
            <a:solidFill>
              <a:srgbClr val="AABBD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94217" y="7118056"/>
            <a:ext cx="1704453" cy="628555"/>
            <a:chOff x="0" y="0"/>
            <a:chExt cx="2070735" cy="772795"/>
          </a:xfrm>
        </p:grpSpPr>
        <p:sp>
          <p:nvSpPr>
            <p:cNvPr id="21" name="Freeform 21"/>
            <p:cNvSpPr/>
            <p:nvPr/>
          </p:nvSpPr>
          <p:spPr>
            <a:xfrm>
              <a:off x="10795" y="10795"/>
              <a:ext cx="2049145" cy="751205"/>
            </a:xfrm>
            <a:custGeom>
              <a:avLst/>
              <a:gdLst/>
              <a:ahLst/>
              <a:cxnLst/>
              <a:rect l="l" t="t" r="r" b="b"/>
              <a:pathLst>
                <a:path w="2049145" h="751205">
                  <a:moveTo>
                    <a:pt x="0" y="75057"/>
                  </a:moveTo>
                  <a:cubicBezTo>
                    <a:pt x="0" y="33655"/>
                    <a:pt x="34290" y="0"/>
                    <a:pt x="76454" y="0"/>
                  </a:cubicBezTo>
                  <a:lnTo>
                    <a:pt x="1972691" y="0"/>
                  </a:lnTo>
                  <a:cubicBezTo>
                    <a:pt x="2014982" y="0"/>
                    <a:pt x="2049145" y="33655"/>
                    <a:pt x="2049145" y="75057"/>
                  </a:cubicBezTo>
                  <a:lnTo>
                    <a:pt x="2049145" y="676021"/>
                  </a:lnTo>
                  <a:cubicBezTo>
                    <a:pt x="2049145" y="717550"/>
                    <a:pt x="2014855" y="751078"/>
                    <a:pt x="1972691" y="751078"/>
                  </a:cubicBezTo>
                  <a:lnTo>
                    <a:pt x="76454" y="751078"/>
                  </a:lnTo>
                  <a:cubicBezTo>
                    <a:pt x="34290" y="751205"/>
                    <a:pt x="0" y="717550"/>
                    <a:pt x="0" y="676021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070735" cy="772795"/>
            </a:xfrm>
            <a:custGeom>
              <a:avLst/>
              <a:gdLst/>
              <a:ahLst/>
              <a:cxnLst/>
              <a:rect l="l" t="t" r="r" b="b"/>
              <a:pathLst>
                <a:path w="2070735" h="772795">
                  <a:moveTo>
                    <a:pt x="0" y="85852"/>
                  </a:moveTo>
                  <a:cubicBezTo>
                    <a:pt x="0" y="38227"/>
                    <a:pt x="39243" y="0"/>
                    <a:pt x="87249" y="0"/>
                  </a:cubicBezTo>
                  <a:lnTo>
                    <a:pt x="1983486" y="0"/>
                  </a:lnTo>
                  <a:lnTo>
                    <a:pt x="1983486" y="10795"/>
                  </a:lnTo>
                  <a:lnTo>
                    <a:pt x="1983486" y="0"/>
                  </a:lnTo>
                  <a:cubicBezTo>
                    <a:pt x="2031492" y="0"/>
                    <a:pt x="2070735" y="38227"/>
                    <a:pt x="2070735" y="85852"/>
                  </a:cubicBezTo>
                  <a:lnTo>
                    <a:pt x="2059940" y="85852"/>
                  </a:lnTo>
                  <a:lnTo>
                    <a:pt x="2070735" y="85852"/>
                  </a:lnTo>
                  <a:lnTo>
                    <a:pt x="2070735" y="686816"/>
                  </a:lnTo>
                  <a:lnTo>
                    <a:pt x="2059940" y="686816"/>
                  </a:lnTo>
                  <a:lnTo>
                    <a:pt x="2070735" y="686816"/>
                  </a:lnTo>
                  <a:cubicBezTo>
                    <a:pt x="2070735" y="734441"/>
                    <a:pt x="2031492" y="772668"/>
                    <a:pt x="1983486" y="772668"/>
                  </a:cubicBezTo>
                  <a:lnTo>
                    <a:pt x="1983486" y="762000"/>
                  </a:lnTo>
                  <a:lnTo>
                    <a:pt x="1983486" y="772795"/>
                  </a:lnTo>
                  <a:lnTo>
                    <a:pt x="87249" y="772795"/>
                  </a:lnTo>
                  <a:lnTo>
                    <a:pt x="87249" y="762000"/>
                  </a:lnTo>
                  <a:lnTo>
                    <a:pt x="87249" y="772795"/>
                  </a:lnTo>
                  <a:cubicBezTo>
                    <a:pt x="39243" y="772795"/>
                    <a:pt x="0" y="734441"/>
                    <a:pt x="0" y="686816"/>
                  </a:cubicBezTo>
                  <a:lnTo>
                    <a:pt x="0" y="85852"/>
                  </a:lnTo>
                  <a:lnTo>
                    <a:pt x="10795" y="85852"/>
                  </a:lnTo>
                  <a:lnTo>
                    <a:pt x="0" y="85852"/>
                  </a:lnTo>
                  <a:moveTo>
                    <a:pt x="21590" y="85852"/>
                  </a:moveTo>
                  <a:lnTo>
                    <a:pt x="21590" y="686816"/>
                  </a:lnTo>
                  <a:lnTo>
                    <a:pt x="10795" y="686816"/>
                  </a:lnTo>
                  <a:lnTo>
                    <a:pt x="21590" y="686816"/>
                  </a:lnTo>
                  <a:cubicBezTo>
                    <a:pt x="21590" y="722122"/>
                    <a:pt x="50800" y="751078"/>
                    <a:pt x="87249" y="751078"/>
                  </a:cubicBezTo>
                  <a:lnTo>
                    <a:pt x="1983486" y="751078"/>
                  </a:lnTo>
                  <a:cubicBezTo>
                    <a:pt x="2019935" y="751078"/>
                    <a:pt x="2049145" y="722122"/>
                    <a:pt x="2049145" y="686816"/>
                  </a:cubicBezTo>
                  <a:lnTo>
                    <a:pt x="2049145" y="85852"/>
                  </a:lnTo>
                  <a:cubicBezTo>
                    <a:pt x="2049145" y="50546"/>
                    <a:pt x="2019935" y="21590"/>
                    <a:pt x="1983486" y="21590"/>
                  </a:cubicBezTo>
                  <a:lnTo>
                    <a:pt x="87249" y="21590"/>
                  </a:lnTo>
                  <a:lnTo>
                    <a:pt x="87249" y="10795"/>
                  </a:lnTo>
                  <a:lnTo>
                    <a:pt x="87249" y="21590"/>
                  </a:lnTo>
                  <a:cubicBezTo>
                    <a:pt x="50800" y="21590"/>
                    <a:pt x="21590" y="50546"/>
                    <a:pt x="21590" y="85852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7398372" y="7291268"/>
            <a:ext cx="149719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Sep 2023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037362" y="5545888"/>
            <a:ext cx="1704443" cy="1407462"/>
            <a:chOff x="0" y="0"/>
            <a:chExt cx="2070735" cy="1297432"/>
          </a:xfrm>
        </p:grpSpPr>
        <p:sp>
          <p:nvSpPr>
            <p:cNvPr id="25" name="Freeform 25"/>
            <p:cNvSpPr/>
            <p:nvPr/>
          </p:nvSpPr>
          <p:spPr>
            <a:xfrm>
              <a:off x="10795" y="10795"/>
              <a:ext cx="2049145" cy="1275842"/>
            </a:xfrm>
            <a:custGeom>
              <a:avLst/>
              <a:gdLst/>
              <a:ahLst/>
              <a:cxnLst/>
              <a:rect l="l" t="t" r="r" b="b"/>
              <a:pathLst>
                <a:path w="2049145" h="1275842">
                  <a:moveTo>
                    <a:pt x="0" y="127635"/>
                  </a:moveTo>
                  <a:cubicBezTo>
                    <a:pt x="0" y="57150"/>
                    <a:pt x="57531" y="0"/>
                    <a:pt x="128397" y="0"/>
                  </a:cubicBezTo>
                  <a:lnTo>
                    <a:pt x="1920748" y="0"/>
                  </a:lnTo>
                  <a:cubicBezTo>
                    <a:pt x="1991614" y="0"/>
                    <a:pt x="2049145" y="57150"/>
                    <a:pt x="2049145" y="127635"/>
                  </a:cubicBezTo>
                  <a:lnTo>
                    <a:pt x="2049145" y="1148207"/>
                  </a:lnTo>
                  <a:cubicBezTo>
                    <a:pt x="2049145" y="1218692"/>
                    <a:pt x="1991614" y="1275842"/>
                    <a:pt x="1920748" y="1275842"/>
                  </a:cubicBezTo>
                  <a:lnTo>
                    <a:pt x="128397" y="1275842"/>
                  </a:lnTo>
                  <a:cubicBezTo>
                    <a:pt x="57531" y="1275842"/>
                    <a:pt x="0" y="1218692"/>
                    <a:pt x="0" y="1148207"/>
                  </a:cubicBezTo>
                  <a:close/>
                </a:path>
              </a:pathLst>
            </a:custGeom>
            <a:solidFill>
              <a:srgbClr val="0F6FC6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2070735" cy="1297432"/>
            </a:xfrm>
            <a:custGeom>
              <a:avLst/>
              <a:gdLst/>
              <a:ahLst/>
              <a:cxnLst/>
              <a:rect l="l" t="t" r="r" b="b"/>
              <a:pathLst>
                <a:path w="2070735" h="1297432">
                  <a:moveTo>
                    <a:pt x="0" y="138430"/>
                  </a:moveTo>
                  <a:cubicBezTo>
                    <a:pt x="0" y="61849"/>
                    <a:pt x="62357" y="0"/>
                    <a:pt x="139192" y="0"/>
                  </a:cubicBezTo>
                  <a:lnTo>
                    <a:pt x="1931543" y="0"/>
                  </a:lnTo>
                  <a:lnTo>
                    <a:pt x="1931543" y="10795"/>
                  </a:lnTo>
                  <a:lnTo>
                    <a:pt x="1931543" y="0"/>
                  </a:lnTo>
                  <a:cubicBezTo>
                    <a:pt x="2008378" y="0"/>
                    <a:pt x="2070735" y="61849"/>
                    <a:pt x="2070735" y="138430"/>
                  </a:cubicBezTo>
                  <a:lnTo>
                    <a:pt x="2059940" y="138430"/>
                  </a:lnTo>
                  <a:lnTo>
                    <a:pt x="2070735" y="138430"/>
                  </a:lnTo>
                  <a:lnTo>
                    <a:pt x="2070735" y="1159002"/>
                  </a:lnTo>
                  <a:lnTo>
                    <a:pt x="2059940" y="1159002"/>
                  </a:lnTo>
                  <a:lnTo>
                    <a:pt x="2070735" y="1159002"/>
                  </a:lnTo>
                  <a:cubicBezTo>
                    <a:pt x="2070735" y="1235456"/>
                    <a:pt x="2008378" y="1297432"/>
                    <a:pt x="1931543" y="1297432"/>
                  </a:cubicBezTo>
                  <a:lnTo>
                    <a:pt x="1931543" y="1286637"/>
                  </a:lnTo>
                  <a:lnTo>
                    <a:pt x="1931543" y="1297432"/>
                  </a:lnTo>
                  <a:lnTo>
                    <a:pt x="139192" y="1297432"/>
                  </a:lnTo>
                  <a:lnTo>
                    <a:pt x="139192" y="1286637"/>
                  </a:lnTo>
                  <a:lnTo>
                    <a:pt x="139192" y="1297432"/>
                  </a:lnTo>
                  <a:cubicBezTo>
                    <a:pt x="62357" y="1297432"/>
                    <a:pt x="0" y="1235456"/>
                    <a:pt x="0" y="1159002"/>
                  </a:cubicBezTo>
                  <a:lnTo>
                    <a:pt x="0" y="138430"/>
                  </a:lnTo>
                  <a:lnTo>
                    <a:pt x="10795" y="138430"/>
                  </a:lnTo>
                  <a:lnTo>
                    <a:pt x="0" y="138430"/>
                  </a:lnTo>
                  <a:moveTo>
                    <a:pt x="21590" y="138430"/>
                  </a:moveTo>
                  <a:lnTo>
                    <a:pt x="21590" y="1159002"/>
                  </a:lnTo>
                  <a:lnTo>
                    <a:pt x="10795" y="1159002"/>
                  </a:lnTo>
                  <a:lnTo>
                    <a:pt x="21590" y="1159002"/>
                  </a:lnTo>
                  <a:cubicBezTo>
                    <a:pt x="21590" y="1223391"/>
                    <a:pt x="74168" y="1275842"/>
                    <a:pt x="139192" y="1275842"/>
                  </a:cubicBezTo>
                  <a:lnTo>
                    <a:pt x="1931543" y="1275842"/>
                  </a:lnTo>
                  <a:cubicBezTo>
                    <a:pt x="1996567" y="1275842"/>
                    <a:pt x="2049145" y="1223518"/>
                    <a:pt x="2049145" y="1159002"/>
                  </a:cubicBezTo>
                  <a:lnTo>
                    <a:pt x="2049145" y="138430"/>
                  </a:lnTo>
                  <a:cubicBezTo>
                    <a:pt x="2049145" y="74041"/>
                    <a:pt x="1996567" y="21590"/>
                    <a:pt x="1931543" y="21590"/>
                  </a:cubicBezTo>
                  <a:lnTo>
                    <a:pt x="139192" y="21590"/>
                  </a:lnTo>
                  <a:lnTo>
                    <a:pt x="139192" y="10795"/>
                  </a:lnTo>
                  <a:lnTo>
                    <a:pt x="139192" y="21590"/>
                  </a:lnTo>
                  <a:cubicBezTo>
                    <a:pt x="74168" y="21590"/>
                    <a:pt x="21590" y="73914"/>
                    <a:pt x="21590" y="1384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9157587" y="5843444"/>
            <a:ext cx="1463992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FFFFFF"/>
                </a:solidFill>
                <a:latin typeface="Open Sauce Light"/>
              </a:rPr>
              <a:t>Full Stage Application Deadline</a:t>
            </a:r>
          </a:p>
        </p:txBody>
      </p:sp>
      <p:grpSp>
        <p:nvGrpSpPr>
          <p:cNvPr id="28" name="Group 28"/>
          <p:cNvGrpSpPr/>
          <p:nvPr/>
        </p:nvGrpSpPr>
        <p:grpSpPr>
          <a:xfrm rot="5400000">
            <a:off x="9800098" y="6927955"/>
            <a:ext cx="178964" cy="186375"/>
            <a:chOff x="0" y="0"/>
            <a:chExt cx="89662" cy="8966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9662" cy="89662"/>
            </a:xfrm>
            <a:custGeom>
              <a:avLst/>
              <a:gdLst/>
              <a:ahLst/>
              <a:cxnLst/>
              <a:rect l="l" t="t" r="r" b="b"/>
              <a:pathLst>
                <a:path w="89662" h="89662">
                  <a:moveTo>
                    <a:pt x="0" y="14986"/>
                  </a:moveTo>
                  <a:lnTo>
                    <a:pt x="44831" y="14986"/>
                  </a:lnTo>
                  <a:lnTo>
                    <a:pt x="44831" y="0"/>
                  </a:lnTo>
                  <a:lnTo>
                    <a:pt x="89662" y="44831"/>
                  </a:lnTo>
                  <a:lnTo>
                    <a:pt x="44831" y="89662"/>
                  </a:lnTo>
                  <a:lnTo>
                    <a:pt x="44831" y="74676"/>
                  </a:lnTo>
                  <a:lnTo>
                    <a:pt x="0" y="74676"/>
                  </a:lnTo>
                  <a:close/>
                </a:path>
              </a:pathLst>
            </a:custGeom>
            <a:solidFill>
              <a:srgbClr val="AABBDF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9046247" y="7118056"/>
            <a:ext cx="1704453" cy="628555"/>
            <a:chOff x="0" y="0"/>
            <a:chExt cx="2070735" cy="772795"/>
          </a:xfrm>
        </p:grpSpPr>
        <p:sp>
          <p:nvSpPr>
            <p:cNvPr id="31" name="Freeform 31"/>
            <p:cNvSpPr/>
            <p:nvPr/>
          </p:nvSpPr>
          <p:spPr>
            <a:xfrm>
              <a:off x="10795" y="10795"/>
              <a:ext cx="2049145" cy="751205"/>
            </a:xfrm>
            <a:custGeom>
              <a:avLst/>
              <a:gdLst/>
              <a:ahLst/>
              <a:cxnLst/>
              <a:rect l="l" t="t" r="r" b="b"/>
              <a:pathLst>
                <a:path w="2049145" h="751205">
                  <a:moveTo>
                    <a:pt x="0" y="75057"/>
                  </a:moveTo>
                  <a:cubicBezTo>
                    <a:pt x="0" y="33655"/>
                    <a:pt x="34290" y="0"/>
                    <a:pt x="76454" y="0"/>
                  </a:cubicBezTo>
                  <a:lnTo>
                    <a:pt x="1972691" y="0"/>
                  </a:lnTo>
                  <a:cubicBezTo>
                    <a:pt x="2014982" y="0"/>
                    <a:pt x="2049145" y="33655"/>
                    <a:pt x="2049145" y="75057"/>
                  </a:cubicBezTo>
                  <a:lnTo>
                    <a:pt x="2049145" y="676021"/>
                  </a:lnTo>
                  <a:cubicBezTo>
                    <a:pt x="2049145" y="717550"/>
                    <a:pt x="2014855" y="751078"/>
                    <a:pt x="1972691" y="751078"/>
                  </a:cubicBezTo>
                  <a:lnTo>
                    <a:pt x="76454" y="751078"/>
                  </a:lnTo>
                  <a:cubicBezTo>
                    <a:pt x="34290" y="751205"/>
                    <a:pt x="0" y="717550"/>
                    <a:pt x="0" y="676021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2070735" cy="772795"/>
            </a:xfrm>
            <a:custGeom>
              <a:avLst/>
              <a:gdLst/>
              <a:ahLst/>
              <a:cxnLst/>
              <a:rect l="l" t="t" r="r" b="b"/>
              <a:pathLst>
                <a:path w="2070735" h="772795">
                  <a:moveTo>
                    <a:pt x="0" y="85852"/>
                  </a:moveTo>
                  <a:cubicBezTo>
                    <a:pt x="0" y="38227"/>
                    <a:pt x="39243" y="0"/>
                    <a:pt x="87249" y="0"/>
                  </a:cubicBezTo>
                  <a:lnTo>
                    <a:pt x="1983486" y="0"/>
                  </a:lnTo>
                  <a:lnTo>
                    <a:pt x="1983486" y="10795"/>
                  </a:lnTo>
                  <a:lnTo>
                    <a:pt x="1983486" y="0"/>
                  </a:lnTo>
                  <a:cubicBezTo>
                    <a:pt x="2031492" y="0"/>
                    <a:pt x="2070735" y="38227"/>
                    <a:pt x="2070735" y="85852"/>
                  </a:cubicBezTo>
                  <a:lnTo>
                    <a:pt x="2059940" y="85852"/>
                  </a:lnTo>
                  <a:lnTo>
                    <a:pt x="2070735" y="85852"/>
                  </a:lnTo>
                  <a:lnTo>
                    <a:pt x="2070735" y="686816"/>
                  </a:lnTo>
                  <a:lnTo>
                    <a:pt x="2059940" y="686816"/>
                  </a:lnTo>
                  <a:lnTo>
                    <a:pt x="2070735" y="686816"/>
                  </a:lnTo>
                  <a:cubicBezTo>
                    <a:pt x="2070735" y="734441"/>
                    <a:pt x="2031492" y="772668"/>
                    <a:pt x="1983486" y="772668"/>
                  </a:cubicBezTo>
                  <a:lnTo>
                    <a:pt x="1983486" y="762000"/>
                  </a:lnTo>
                  <a:lnTo>
                    <a:pt x="1983486" y="772795"/>
                  </a:lnTo>
                  <a:lnTo>
                    <a:pt x="87249" y="772795"/>
                  </a:lnTo>
                  <a:lnTo>
                    <a:pt x="87249" y="762000"/>
                  </a:lnTo>
                  <a:lnTo>
                    <a:pt x="87249" y="772795"/>
                  </a:lnTo>
                  <a:cubicBezTo>
                    <a:pt x="39243" y="772795"/>
                    <a:pt x="0" y="734441"/>
                    <a:pt x="0" y="686816"/>
                  </a:cubicBezTo>
                  <a:lnTo>
                    <a:pt x="0" y="85852"/>
                  </a:lnTo>
                  <a:lnTo>
                    <a:pt x="10795" y="85852"/>
                  </a:lnTo>
                  <a:lnTo>
                    <a:pt x="0" y="85852"/>
                  </a:lnTo>
                  <a:moveTo>
                    <a:pt x="21590" y="85852"/>
                  </a:moveTo>
                  <a:lnTo>
                    <a:pt x="21590" y="686816"/>
                  </a:lnTo>
                  <a:lnTo>
                    <a:pt x="10795" y="686816"/>
                  </a:lnTo>
                  <a:lnTo>
                    <a:pt x="21590" y="686816"/>
                  </a:lnTo>
                  <a:cubicBezTo>
                    <a:pt x="21590" y="722122"/>
                    <a:pt x="50800" y="751078"/>
                    <a:pt x="87249" y="751078"/>
                  </a:cubicBezTo>
                  <a:lnTo>
                    <a:pt x="1983486" y="751078"/>
                  </a:lnTo>
                  <a:cubicBezTo>
                    <a:pt x="2019935" y="751078"/>
                    <a:pt x="2049145" y="722122"/>
                    <a:pt x="2049145" y="686816"/>
                  </a:cubicBezTo>
                  <a:lnTo>
                    <a:pt x="2049145" y="85852"/>
                  </a:lnTo>
                  <a:cubicBezTo>
                    <a:pt x="2049145" y="50546"/>
                    <a:pt x="2019935" y="21590"/>
                    <a:pt x="1983486" y="21590"/>
                  </a:cubicBezTo>
                  <a:lnTo>
                    <a:pt x="87249" y="21590"/>
                  </a:lnTo>
                  <a:lnTo>
                    <a:pt x="87249" y="10795"/>
                  </a:lnTo>
                  <a:lnTo>
                    <a:pt x="87249" y="21590"/>
                  </a:lnTo>
                  <a:cubicBezTo>
                    <a:pt x="50800" y="21590"/>
                    <a:pt x="21590" y="50546"/>
                    <a:pt x="21590" y="85852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9157587" y="7291268"/>
            <a:ext cx="149719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Nov 2023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0789392" y="5545888"/>
            <a:ext cx="1704443" cy="1407462"/>
            <a:chOff x="0" y="0"/>
            <a:chExt cx="2070735" cy="1297432"/>
          </a:xfrm>
        </p:grpSpPr>
        <p:sp>
          <p:nvSpPr>
            <p:cNvPr id="35" name="Freeform 35"/>
            <p:cNvSpPr/>
            <p:nvPr/>
          </p:nvSpPr>
          <p:spPr>
            <a:xfrm>
              <a:off x="10795" y="10795"/>
              <a:ext cx="2049145" cy="1275842"/>
            </a:xfrm>
            <a:custGeom>
              <a:avLst/>
              <a:gdLst/>
              <a:ahLst/>
              <a:cxnLst/>
              <a:rect l="l" t="t" r="r" b="b"/>
              <a:pathLst>
                <a:path w="2049145" h="1275842">
                  <a:moveTo>
                    <a:pt x="0" y="127635"/>
                  </a:moveTo>
                  <a:cubicBezTo>
                    <a:pt x="0" y="57150"/>
                    <a:pt x="57531" y="0"/>
                    <a:pt x="128397" y="0"/>
                  </a:cubicBezTo>
                  <a:lnTo>
                    <a:pt x="1920748" y="0"/>
                  </a:lnTo>
                  <a:cubicBezTo>
                    <a:pt x="1991614" y="0"/>
                    <a:pt x="2049145" y="57150"/>
                    <a:pt x="2049145" y="127635"/>
                  </a:cubicBezTo>
                  <a:lnTo>
                    <a:pt x="2049145" y="1148207"/>
                  </a:lnTo>
                  <a:cubicBezTo>
                    <a:pt x="2049145" y="1218692"/>
                    <a:pt x="1991614" y="1275842"/>
                    <a:pt x="1920748" y="1275842"/>
                  </a:cubicBezTo>
                  <a:lnTo>
                    <a:pt x="128397" y="1275842"/>
                  </a:lnTo>
                  <a:cubicBezTo>
                    <a:pt x="57531" y="1275842"/>
                    <a:pt x="0" y="1218692"/>
                    <a:pt x="0" y="1148207"/>
                  </a:cubicBezTo>
                  <a:close/>
                </a:path>
              </a:pathLst>
            </a:custGeom>
            <a:solidFill>
              <a:srgbClr val="0F6FC6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2070735" cy="1297432"/>
            </a:xfrm>
            <a:custGeom>
              <a:avLst/>
              <a:gdLst/>
              <a:ahLst/>
              <a:cxnLst/>
              <a:rect l="l" t="t" r="r" b="b"/>
              <a:pathLst>
                <a:path w="2070735" h="1297432">
                  <a:moveTo>
                    <a:pt x="0" y="138430"/>
                  </a:moveTo>
                  <a:cubicBezTo>
                    <a:pt x="0" y="61849"/>
                    <a:pt x="62357" y="0"/>
                    <a:pt x="139192" y="0"/>
                  </a:cubicBezTo>
                  <a:lnTo>
                    <a:pt x="1931543" y="0"/>
                  </a:lnTo>
                  <a:lnTo>
                    <a:pt x="1931543" y="10795"/>
                  </a:lnTo>
                  <a:lnTo>
                    <a:pt x="1931543" y="0"/>
                  </a:lnTo>
                  <a:cubicBezTo>
                    <a:pt x="2008378" y="0"/>
                    <a:pt x="2070735" y="61849"/>
                    <a:pt x="2070735" y="138430"/>
                  </a:cubicBezTo>
                  <a:lnTo>
                    <a:pt x="2059940" y="138430"/>
                  </a:lnTo>
                  <a:lnTo>
                    <a:pt x="2070735" y="138430"/>
                  </a:lnTo>
                  <a:lnTo>
                    <a:pt x="2070735" y="1159002"/>
                  </a:lnTo>
                  <a:lnTo>
                    <a:pt x="2059940" y="1159002"/>
                  </a:lnTo>
                  <a:lnTo>
                    <a:pt x="2070735" y="1159002"/>
                  </a:lnTo>
                  <a:cubicBezTo>
                    <a:pt x="2070735" y="1235456"/>
                    <a:pt x="2008378" y="1297432"/>
                    <a:pt x="1931543" y="1297432"/>
                  </a:cubicBezTo>
                  <a:lnTo>
                    <a:pt x="1931543" y="1286637"/>
                  </a:lnTo>
                  <a:lnTo>
                    <a:pt x="1931543" y="1297432"/>
                  </a:lnTo>
                  <a:lnTo>
                    <a:pt x="139192" y="1297432"/>
                  </a:lnTo>
                  <a:lnTo>
                    <a:pt x="139192" y="1286637"/>
                  </a:lnTo>
                  <a:lnTo>
                    <a:pt x="139192" y="1297432"/>
                  </a:lnTo>
                  <a:cubicBezTo>
                    <a:pt x="62357" y="1297432"/>
                    <a:pt x="0" y="1235456"/>
                    <a:pt x="0" y="1159002"/>
                  </a:cubicBezTo>
                  <a:lnTo>
                    <a:pt x="0" y="138430"/>
                  </a:lnTo>
                  <a:lnTo>
                    <a:pt x="10795" y="138430"/>
                  </a:lnTo>
                  <a:lnTo>
                    <a:pt x="0" y="138430"/>
                  </a:lnTo>
                  <a:moveTo>
                    <a:pt x="21590" y="138430"/>
                  </a:moveTo>
                  <a:lnTo>
                    <a:pt x="21590" y="1159002"/>
                  </a:lnTo>
                  <a:lnTo>
                    <a:pt x="10795" y="1159002"/>
                  </a:lnTo>
                  <a:lnTo>
                    <a:pt x="21590" y="1159002"/>
                  </a:lnTo>
                  <a:cubicBezTo>
                    <a:pt x="21590" y="1223391"/>
                    <a:pt x="74168" y="1275842"/>
                    <a:pt x="139192" y="1275842"/>
                  </a:cubicBezTo>
                  <a:lnTo>
                    <a:pt x="1931543" y="1275842"/>
                  </a:lnTo>
                  <a:cubicBezTo>
                    <a:pt x="1996567" y="1275842"/>
                    <a:pt x="2049145" y="1223518"/>
                    <a:pt x="2049145" y="1159002"/>
                  </a:cubicBezTo>
                  <a:lnTo>
                    <a:pt x="2049145" y="138430"/>
                  </a:lnTo>
                  <a:cubicBezTo>
                    <a:pt x="2049145" y="74041"/>
                    <a:pt x="1996567" y="21590"/>
                    <a:pt x="1931543" y="21590"/>
                  </a:cubicBezTo>
                  <a:lnTo>
                    <a:pt x="139192" y="21590"/>
                  </a:lnTo>
                  <a:lnTo>
                    <a:pt x="139192" y="10795"/>
                  </a:lnTo>
                  <a:lnTo>
                    <a:pt x="139192" y="21590"/>
                  </a:lnTo>
                  <a:cubicBezTo>
                    <a:pt x="74168" y="21590"/>
                    <a:pt x="21590" y="73914"/>
                    <a:pt x="21590" y="1384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0909617" y="5976794"/>
            <a:ext cx="1463992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FFFFFF"/>
                </a:solidFill>
                <a:latin typeface="Open Sauce Light"/>
              </a:rPr>
              <a:t>Award Start Date</a:t>
            </a:r>
          </a:p>
        </p:txBody>
      </p:sp>
      <p:grpSp>
        <p:nvGrpSpPr>
          <p:cNvPr id="38" name="Group 38"/>
          <p:cNvGrpSpPr/>
          <p:nvPr/>
        </p:nvGrpSpPr>
        <p:grpSpPr>
          <a:xfrm rot="5400000">
            <a:off x="11552128" y="6927954"/>
            <a:ext cx="178966" cy="186379"/>
            <a:chOff x="0" y="0"/>
            <a:chExt cx="89662" cy="8966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9662" cy="89662"/>
            </a:xfrm>
            <a:custGeom>
              <a:avLst/>
              <a:gdLst/>
              <a:ahLst/>
              <a:cxnLst/>
              <a:rect l="l" t="t" r="r" b="b"/>
              <a:pathLst>
                <a:path w="89662" h="89662">
                  <a:moveTo>
                    <a:pt x="0" y="14986"/>
                  </a:moveTo>
                  <a:lnTo>
                    <a:pt x="44831" y="14986"/>
                  </a:lnTo>
                  <a:lnTo>
                    <a:pt x="44831" y="0"/>
                  </a:lnTo>
                  <a:lnTo>
                    <a:pt x="89662" y="44831"/>
                  </a:lnTo>
                  <a:lnTo>
                    <a:pt x="44831" y="89662"/>
                  </a:lnTo>
                  <a:lnTo>
                    <a:pt x="44831" y="74676"/>
                  </a:lnTo>
                  <a:lnTo>
                    <a:pt x="0" y="74676"/>
                  </a:lnTo>
                  <a:close/>
                </a:path>
              </a:pathLst>
            </a:custGeom>
            <a:solidFill>
              <a:srgbClr val="AABBDF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0798277" y="7118056"/>
            <a:ext cx="1704453" cy="628555"/>
            <a:chOff x="0" y="0"/>
            <a:chExt cx="2070735" cy="772795"/>
          </a:xfrm>
        </p:grpSpPr>
        <p:sp>
          <p:nvSpPr>
            <p:cNvPr id="41" name="Freeform 41"/>
            <p:cNvSpPr/>
            <p:nvPr/>
          </p:nvSpPr>
          <p:spPr>
            <a:xfrm>
              <a:off x="10795" y="10795"/>
              <a:ext cx="2049145" cy="751205"/>
            </a:xfrm>
            <a:custGeom>
              <a:avLst/>
              <a:gdLst/>
              <a:ahLst/>
              <a:cxnLst/>
              <a:rect l="l" t="t" r="r" b="b"/>
              <a:pathLst>
                <a:path w="2049145" h="751205">
                  <a:moveTo>
                    <a:pt x="0" y="75057"/>
                  </a:moveTo>
                  <a:cubicBezTo>
                    <a:pt x="0" y="33655"/>
                    <a:pt x="34290" y="0"/>
                    <a:pt x="76454" y="0"/>
                  </a:cubicBezTo>
                  <a:lnTo>
                    <a:pt x="1972691" y="0"/>
                  </a:lnTo>
                  <a:cubicBezTo>
                    <a:pt x="2014982" y="0"/>
                    <a:pt x="2049145" y="33655"/>
                    <a:pt x="2049145" y="75057"/>
                  </a:cubicBezTo>
                  <a:lnTo>
                    <a:pt x="2049145" y="676021"/>
                  </a:lnTo>
                  <a:cubicBezTo>
                    <a:pt x="2049145" y="717550"/>
                    <a:pt x="2014855" y="751078"/>
                    <a:pt x="1972691" y="751078"/>
                  </a:cubicBezTo>
                  <a:lnTo>
                    <a:pt x="76454" y="751078"/>
                  </a:lnTo>
                  <a:cubicBezTo>
                    <a:pt x="34290" y="751205"/>
                    <a:pt x="0" y="717550"/>
                    <a:pt x="0" y="676021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0"/>
              <a:ext cx="2070735" cy="772795"/>
            </a:xfrm>
            <a:custGeom>
              <a:avLst/>
              <a:gdLst/>
              <a:ahLst/>
              <a:cxnLst/>
              <a:rect l="l" t="t" r="r" b="b"/>
              <a:pathLst>
                <a:path w="2070735" h="772795">
                  <a:moveTo>
                    <a:pt x="0" y="85852"/>
                  </a:moveTo>
                  <a:cubicBezTo>
                    <a:pt x="0" y="38227"/>
                    <a:pt x="39243" y="0"/>
                    <a:pt x="87249" y="0"/>
                  </a:cubicBezTo>
                  <a:lnTo>
                    <a:pt x="1983486" y="0"/>
                  </a:lnTo>
                  <a:lnTo>
                    <a:pt x="1983486" y="10795"/>
                  </a:lnTo>
                  <a:lnTo>
                    <a:pt x="1983486" y="0"/>
                  </a:lnTo>
                  <a:cubicBezTo>
                    <a:pt x="2031492" y="0"/>
                    <a:pt x="2070735" y="38227"/>
                    <a:pt x="2070735" y="85852"/>
                  </a:cubicBezTo>
                  <a:lnTo>
                    <a:pt x="2059940" y="85852"/>
                  </a:lnTo>
                  <a:lnTo>
                    <a:pt x="2070735" y="85852"/>
                  </a:lnTo>
                  <a:lnTo>
                    <a:pt x="2070735" y="686816"/>
                  </a:lnTo>
                  <a:lnTo>
                    <a:pt x="2059940" y="686816"/>
                  </a:lnTo>
                  <a:lnTo>
                    <a:pt x="2070735" y="686816"/>
                  </a:lnTo>
                  <a:cubicBezTo>
                    <a:pt x="2070735" y="734441"/>
                    <a:pt x="2031492" y="772668"/>
                    <a:pt x="1983486" y="772668"/>
                  </a:cubicBezTo>
                  <a:lnTo>
                    <a:pt x="1983486" y="762000"/>
                  </a:lnTo>
                  <a:lnTo>
                    <a:pt x="1983486" y="772795"/>
                  </a:lnTo>
                  <a:lnTo>
                    <a:pt x="87249" y="772795"/>
                  </a:lnTo>
                  <a:lnTo>
                    <a:pt x="87249" y="762000"/>
                  </a:lnTo>
                  <a:lnTo>
                    <a:pt x="87249" y="772795"/>
                  </a:lnTo>
                  <a:cubicBezTo>
                    <a:pt x="39243" y="772795"/>
                    <a:pt x="0" y="734441"/>
                    <a:pt x="0" y="686816"/>
                  </a:cubicBezTo>
                  <a:lnTo>
                    <a:pt x="0" y="85852"/>
                  </a:lnTo>
                  <a:lnTo>
                    <a:pt x="10795" y="85852"/>
                  </a:lnTo>
                  <a:lnTo>
                    <a:pt x="0" y="85852"/>
                  </a:lnTo>
                  <a:moveTo>
                    <a:pt x="21590" y="85852"/>
                  </a:moveTo>
                  <a:lnTo>
                    <a:pt x="21590" y="686816"/>
                  </a:lnTo>
                  <a:lnTo>
                    <a:pt x="10795" y="686816"/>
                  </a:lnTo>
                  <a:lnTo>
                    <a:pt x="21590" y="686816"/>
                  </a:lnTo>
                  <a:cubicBezTo>
                    <a:pt x="21590" y="722122"/>
                    <a:pt x="50800" y="751078"/>
                    <a:pt x="87249" y="751078"/>
                  </a:cubicBezTo>
                  <a:lnTo>
                    <a:pt x="1983486" y="751078"/>
                  </a:lnTo>
                  <a:cubicBezTo>
                    <a:pt x="2019935" y="751078"/>
                    <a:pt x="2049145" y="722122"/>
                    <a:pt x="2049145" y="686816"/>
                  </a:cubicBezTo>
                  <a:lnTo>
                    <a:pt x="2049145" y="85852"/>
                  </a:lnTo>
                  <a:cubicBezTo>
                    <a:pt x="2049145" y="50546"/>
                    <a:pt x="2019935" y="21590"/>
                    <a:pt x="1983486" y="21590"/>
                  </a:cubicBezTo>
                  <a:lnTo>
                    <a:pt x="87249" y="21590"/>
                  </a:lnTo>
                  <a:lnTo>
                    <a:pt x="87249" y="10795"/>
                  </a:lnTo>
                  <a:lnTo>
                    <a:pt x="87249" y="21590"/>
                  </a:lnTo>
                  <a:cubicBezTo>
                    <a:pt x="50800" y="21590"/>
                    <a:pt x="21590" y="50546"/>
                    <a:pt x="21590" y="85852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10893012" y="7295621"/>
            <a:ext cx="149719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Mar 1, 2024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2541423" y="5545888"/>
            <a:ext cx="1704443" cy="1407462"/>
            <a:chOff x="0" y="0"/>
            <a:chExt cx="2070735" cy="1297432"/>
          </a:xfrm>
        </p:grpSpPr>
        <p:sp>
          <p:nvSpPr>
            <p:cNvPr id="45" name="Freeform 45"/>
            <p:cNvSpPr/>
            <p:nvPr/>
          </p:nvSpPr>
          <p:spPr>
            <a:xfrm>
              <a:off x="10795" y="10795"/>
              <a:ext cx="2049145" cy="1275842"/>
            </a:xfrm>
            <a:custGeom>
              <a:avLst/>
              <a:gdLst/>
              <a:ahLst/>
              <a:cxnLst/>
              <a:rect l="l" t="t" r="r" b="b"/>
              <a:pathLst>
                <a:path w="2049145" h="1275842">
                  <a:moveTo>
                    <a:pt x="0" y="127635"/>
                  </a:moveTo>
                  <a:cubicBezTo>
                    <a:pt x="0" y="57150"/>
                    <a:pt x="57531" y="0"/>
                    <a:pt x="128397" y="0"/>
                  </a:cubicBezTo>
                  <a:lnTo>
                    <a:pt x="1920748" y="0"/>
                  </a:lnTo>
                  <a:cubicBezTo>
                    <a:pt x="1991614" y="0"/>
                    <a:pt x="2049145" y="57150"/>
                    <a:pt x="2049145" y="127635"/>
                  </a:cubicBezTo>
                  <a:lnTo>
                    <a:pt x="2049145" y="1148207"/>
                  </a:lnTo>
                  <a:cubicBezTo>
                    <a:pt x="2049145" y="1218692"/>
                    <a:pt x="1991614" y="1275842"/>
                    <a:pt x="1920748" y="1275842"/>
                  </a:cubicBezTo>
                  <a:lnTo>
                    <a:pt x="128397" y="1275842"/>
                  </a:lnTo>
                  <a:cubicBezTo>
                    <a:pt x="57531" y="1275842"/>
                    <a:pt x="0" y="1218692"/>
                    <a:pt x="0" y="1148207"/>
                  </a:cubicBezTo>
                  <a:close/>
                </a:path>
              </a:pathLst>
            </a:custGeom>
            <a:solidFill>
              <a:srgbClr val="0F6FC6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2070735" cy="1297432"/>
            </a:xfrm>
            <a:custGeom>
              <a:avLst/>
              <a:gdLst/>
              <a:ahLst/>
              <a:cxnLst/>
              <a:rect l="l" t="t" r="r" b="b"/>
              <a:pathLst>
                <a:path w="2070735" h="1297432">
                  <a:moveTo>
                    <a:pt x="0" y="138430"/>
                  </a:moveTo>
                  <a:cubicBezTo>
                    <a:pt x="0" y="61849"/>
                    <a:pt x="62357" y="0"/>
                    <a:pt x="139192" y="0"/>
                  </a:cubicBezTo>
                  <a:lnTo>
                    <a:pt x="1931543" y="0"/>
                  </a:lnTo>
                  <a:lnTo>
                    <a:pt x="1931543" y="10795"/>
                  </a:lnTo>
                  <a:lnTo>
                    <a:pt x="1931543" y="0"/>
                  </a:lnTo>
                  <a:cubicBezTo>
                    <a:pt x="2008378" y="0"/>
                    <a:pt x="2070735" y="61849"/>
                    <a:pt x="2070735" y="138430"/>
                  </a:cubicBezTo>
                  <a:lnTo>
                    <a:pt x="2059940" y="138430"/>
                  </a:lnTo>
                  <a:lnTo>
                    <a:pt x="2070735" y="138430"/>
                  </a:lnTo>
                  <a:lnTo>
                    <a:pt x="2070735" y="1159002"/>
                  </a:lnTo>
                  <a:lnTo>
                    <a:pt x="2059940" y="1159002"/>
                  </a:lnTo>
                  <a:lnTo>
                    <a:pt x="2070735" y="1159002"/>
                  </a:lnTo>
                  <a:cubicBezTo>
                    <a:pt x="2070735" y="1235456"/>
                    <a:pt x="2008378" y="1297432"/>
                    <a:pt x="1931543" y="1297432"/>
                  </a:cubicBezTo>
                  <a:lnTo>
                    <a:pt x="1931543" y="1286637"/>
                  </a:lnTo>
                  <a:lnTo>
                    <a:pt x="1931543" y="1297432"/>
                  </a:lnTo>
                  <a:lnTo>
                    <a:pt x="139192" y="1297432"/>
                  </a:lnTo>
                  <a:lnTo>
                    <a:pt x="139192" y="1286637"/>
                  </a:lnTo>
                  <a:lnTo>
                    <a:pt x="139192" y="1297432"/>
                  </a:lnTo>
                  <a:cubicBezTo>
                    <a:pt x="62357" y="1297432"/>
                    <a:pt x="0" y="1235456"/>
                    <a:pt x="0" y="1159002"/>
                  </a:cubicBezTo>
                  <a:lnTo>
                    <a:pt x="0" y="138430"/>
                  </a:lnTo>
                  <a:lnTo>
                    <a:pt x="10795" y="138430"/>
                  </a:lnTo>
                  <a:lnTo>
                    <a:pt x="0" y="138430"/>
                  </a:lnTo>
                  <a:moveTo>
                    <a:pt x="21590" y="138430"/>
                  </a:moveTo>
                  <a:lnTo>
                    <a:pt x="21590" y="1159002"/>
                  </a:lnTo>
                  <a:lnTo>
                    <a:pt x="10795" y="1159002"/>
                  </a:lnTo>
                  <a:lnTo>
                    <a:pt x="21590" y="1159002"/>
                  </a:lnTo>
                  <a:cubicBezTo>
                    <a:pt x="21590" y="1223391"/>
                    <a:pt x="74168" y="1275842"/>
                    <a:pt x="139192" y="1275842"/>
                  </a:cubicBezTo>
                  <a:lnTo>
                    <a:pt x="1931543" y="1275842"/>
                  </a:lnTo>
                  <a:cubicBezTo>
                    <a:pt x="1996567" y="1275842"/>
                    <a:pt x="2049145" y="1223518"/>
                    <a:pt x="2049145" y="1159002"/>
                  </a:cubicBezTo>
                  <a:lnTo>
                    <a:pt x="2049145" y="138430"/>
                  </a:lnTo>
                  <a:cubicBezTo>
                    <a:pt x="2049145" y="74041"/>
                    <a:pt x="1996567" y="21590"/>
                    <a:pt x="1931543" y="21590"/>
                  </a:cubicBezTo>
                  <a:lnTo>
                    <a:pt x="139192" y="21590"/>
                  </a:lnTo>
                  <a:lnTo>
                    <a:pt x="139192" y="10795"/>
                  </a:lnTo>
                  <a:lnTo>
                    <a:pt x="139192" y="21590"/>
                  </a:lnTo>
                  <a:cubicBezTo>
                    <a:pt x="74168" y="21590"/>
                    <a:pt x="21590" y="73914"/>
                    <a:pt x="21590" y="1384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12661648" y="5979071"/>
            <a:ext cx="1463992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FFFFFF"/>
                </a:solidFill>
                <a:latin typeface="Open Sauce Light"/>
              </a:rPr>
              <a:t>Progress Report Due</a:t>
            </a:r>
          </a:p>
        </p:txBody>
      </p:sp>
      <p:grpSp>
        <p:nvGrpSpPr>
          <p:cNvPr id="48" name="Group 48"/>
          <p:cNvGrpSpPr/>
          <p:nvPr/>
        </p:nvGrpSpPr>
        <p:grpSpPr>
          <a:xfrm rot="5400000">
            <a:off x="13304159" y="6927953"/>
            <a:ext cx="178968" cy="186379"/>
            <a:chOff x="0" y="0"/>
            <a:chExt cx="89662" cy="89662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9662" cy="89662"/>
            </a:xfrm>
            <a:custGeom>
              <a:avLst/>
              <a:gdLst/>
              <a:ahLst/>
              <a:cxnLst/>
              <a:rect l="l" t="t" r="r" b="b"/>
              <a:pathLst>
                <a:path w="89662" h="89662">
                  <a:moveTo>
                    <a:pt x="0" y="14986"/>
                  </a:moveTo>
                  <a:lnTo>
                    <a:pt x="44831" y="14986"/>
                  </a:lnTo>
                  <a:lnTo>
                    <a:pt x="44831" y="0"/>
                  </a:lnTo>
                  <a:lnTo>
                    <a:pt x="89662" y="44831"/>
                  </a:lnTo>
                  <a:lnTo>
                    <a:pt x="44831" y="89662"/>
                  </a:lnTo>
                  <a:lnTo>
                    <a:pt x="44831" y="74676"/>
                  </a:lnTo>
                  <a:lnTo>
                    <a:pt x="0" y="74676"/>
                  </a:lnTo>
                  <a:close/>
                </a:path>
              </a:pathLst>
            </a:custGeom>
            <a:solidFill>
              <a:srgbClr val="AABBDF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2550308" y="7118056"/>
            <a:ext cx="1704453" cy="628555"/>
            <a:chOff x="0" y="0"/>
            <a:chExt cx="2070735" cy="772795"/>
          </a:xfrm>
        </p:grpSpPr>
        <p:sp>
          <p:nvSpPr>
            <p:cNvPr id="51" name="Freeform 51"/>
            <p:cNvSpPr/>
            <p:nvPr/>
          </p:nvSpPr>
          <p:spPr>
            <a:xfrm>
              <a:off x="10795" y="10795"/>
              <a:ext cx="2049145" cy="751205"/>
            </a:xfrm>
            <a:custGeom>
              <a:avLst/>
              <a:gdLst/>
              <a:ahLst/>
              <a:cxnLst/>
              <a:rect l="l" t="t" r="r" b="b"/>
              <a:pathLst>
                <a:path w="2049145" h="751205">
                  <a:moveTo>
                    <a:pt x="0" y="75057"/>
                  </a:moveTo>
                  <a:cubicBezTo>
                    <a:pt x="0" y="33655"/>
                    <a:pt x="34290" y="0"/>
                    <a:pt x="76454" y="0"/>
                  </a:cubicBezTo>
                  <a:lnTo>
                    <a:pt x="1972691" y="0"/>
                  </a:lnTo>
                  <a:cubicBezTo>
                    <a:pt x="2014982" y="0"/>
                    <a:pt x="2049145" y="33655"/>
                    <a:pt x="2049145" y="75057"/>
                  </a:cubicBezTo>
                  <a:lnTo>
                    <a:pt x="2049145" y="676021"/>
                  </a:lnTo>
                  <a:cubicBezTo>
                    <a:pt x="2049145" y="717550"/>
                    <a:pt x="2014855" y="751078"/>
                    <a:pt x="1972691" y="751078"/>
                  </a:cubicBezTo>
                  <a:lnTo>
                    <a:pt x="76454" y="751078"/>
                  </a:lnTo>
                  <a:cubicBezTo>
                    <a:pt x="34290" y="751205"/>
                    <a:pt x="0" y="717550"/>
                    <a:pt x="0" y="676021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0" y="0"/>
              <a:ext cx="2070735" cy="772795"/>
            </a:xfrm>
            <a:custGeom>
              <a:avLst/>
              <a:gdLst/>
              <a:ahLst/>
              <a:cxnLst/>
              <a:rect l="l" t="t" r="r" b="b"/>
              <a:pathLst>
                <a:path w="2070735" h="772795">
                  <a:moveTo>
                    <a:pt x="0" y="85852"/>
                  </a:moveTo>
                  <a:cubicBezTo>
                    <a:pt x="0" y="38227"/>
                    <a:pt x="39243" y="0"/>
                    <a:pt x="87249" y="0"/>
                  </a:cubicBezTo>
                  <a:lnTo>
                    <a:pt x="1983486" y="0"/>
                  </a:lnTo>
                  <a:lnTo>
                    <a:pt x="1983486" y="10795"/>
                  </a:lnTo>
                  <a:lnTo>
                    <a:pt x="1983486" y="0"/>
                  </a:lnTo>
                  <a:cubicBezTo>
                    <a:pt x="2031492" y="0"/>
                    <a:pt x="2070735" y="38227"/>
                    <a:pt x="2070735" y="85852"/>
                  </a:cubicBezTo>
                  <a:lnTo>
                    <a:pt x="2059940" y="85852"/>
                  </a:lnTo>
                  <a:lnTo>
                    <a:pt x="2070735" y="85852"/>
                  </a:lnTo>
                  <a:lnTo>
                    <a:pt x="2070735" y="686816"/>
                  </a:lnTo>
                  <a:lnTo>
                    <a:pt x="2059940" y="686816"/>
                  </a:lnTo>
                  <a:lnTo>
                    <a:pt x="2070735" y="686816"/>
                  </a:lnTo>
                  <a:cubicBezTo>
                    <a:pt x="2070735" y="734441"/>
                    <a:pt x="2031492" y="772668"/>
                    <a:pt x="1983486" y="772668"/>
                  </a:cubicBezTo>
                  <a:lnTo>
                    <a:pt x="1983486" y="762000"/>
                  </a:lnTo>
                  <a:lnTo>
                    <a:pt x="1983486" y="772795"/>
                  </a:lnTo>
                  <a:lnTo>
                    <a:pt x="87249" y="772795"/>
                  </a:lnTo>
                  <a:lnTo>
                    <a:pt x="87249" y="762000"/>
                  </a:lnTo>
                  <a:lnTo>
                    <a:pt x="87249" y="772795"/>
                  </a:lnTo>
                  <a:cubicBezTo>
                    <a:pt x="39243" y="772795"/>
                    <a:pt x="0" y="734441"/>
                    <a:pt x="0" y="686816"/>
                  </a:cubicBezTo>
                  <a:lnTo>
                    <a:pt x="0" y="85852"/>
                  </a:lnTo>
                  <a:lnTo>
                    <a:pt x="10795" y="85852"/>
                  </a:lnTo>
                  <a:lnTo>
                    <a:pt x="0" y="85852"/>
                  </a:lnTo>
                  <a:moveTo>
                    <a:pt x="21590" y="85852"/>
                  </a:moveTo>
                  <a:lnTo>
                    <a:pt x="21590" y="686816"/>
                  </a:lnTo>
                  <a:lnTo>
                    <a:pt x="10795" y="686816"/>
                  </a:lnTo>
                  <a:lnTo>
                    <a:pt x="21590" y="686816"/>
                  </a:lnTo>
                  <a:cubicBezTo>
                    <a:pt x="21590" y="722122"/>
                    <a:pt x="50800" y="751078"/>
                    <a:pt x="87249" y="751078"/>
                  </a:cubicBezTo>
                  <a:lnTo>
                    <a:pt x="1983486" y="751078"/>
                  </a:lnTo>
                  <a:cubicBezTo>
                    <a:pt x="2019935" y="751078"/>
                    <a:pt x="2049145" y="722122"/>
                    <a:pt x="2049145" y="686816"/>
                  </a:cubicBezTo>
                  <a:lnTo>
                    <a:pt x="2049145" y="85852"/>
                  </a:lnTo>
                  <a:cubicBezTo>
                    <a:pt x="2049145" y="50546"/>
                    <a:pt x="2019935" y="21590"/>
                    <a:pt x="1983486" y="21590"/>
                  </a:cubicBezTo>
                  <a:lnTo>
                    <a:pt x="87249" y="21590"/>
                  </a:lnTo>
                  <a:lnTo>
                    <a:pt x="87249" y="10795"/>
                  </a:lnTo>
                  <a:lnTo>
                    <a:pt x="87249" y="21590"/>
                  </a:lnTo>
                  <a:cubicBezTo>
                    <a:pt x="50800" y="21590"/>
                    <a:pt x="21590" y="50546"/>
                    <a:pt x="21590" y="85852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</p:grpSp>
      <p:sp>
        <p:nvSpPr>
          <p:cNvPr id="53" name="TextBox 53"/>
          <p:cNvSpPr txBox="1"/>
          <p:nvPr/>
        </p:nvSpPr>
        <p:spPr>
          <a:xfrm>
            <a:off x="12624366" y="7303876"/>
            <a:ext cx="1497198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Jan 2025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14293453" y="5545888"/>
            <a:ext cx="1704443" cy="1407462"/>
            <a:chOff x="0" y="0"/>
            <a:chExt cx="2070735" cy="1297432"/>
          </a:xfrm>
        </p:grpSpPr>
        <p:sp>
          <p:nvSpPr>
            <p:cNvPr id="55" name="Freeform 55"/>
            <p:cNvSpPr/>
            <p:nvPr/>
          </p:nvSpPr>
          <p:spPr>
            <a:xfrm>
              <a:off x="10795" y="10795"/>
              <a:ext cx="2049145" cy="1275842"/>
            </a:xfrm>
            <a:custGeom>
              <a:avLst/>
              <a:gdLst/>
              <a:ahLst/>
              <a:cxnLst/>
              <a:rect l="l" t="t" r="r" b="b"/>
              <a:pathLst>
                <a:path w="2049145" h="1275842">
                  <a:moveTo>
                    <a:pt x="0" y="127635"/>
                  </a:moveTo>
                  <a:cubicBezTo>
                    <a:pt x="0" y="57150"/>
                    <a:pt x="57531" y="0"/>
                    <a:pt x="128397" y="0"/>
                  </a:cubicBezTo>
                  <a:lnTo>
                    <a:pt x="1920748" y="0"/>
                  </a:lnTo>
                  <a:cubicBezTo>
                    <a:pt x="1991614" y="0"/>
                    <a:pt x="2049145" y="57150"/>
                    <a:pt x="2049145" y="127635"/>
                  </a:cubicBezTo>
                  <a:lnTo>
                    <a:pt x="2049145" y="1148207"/>
                  </a:lnTo>
                  <a:cubicBezTo>
                    <a:pt x="2049145" y="1218692"/>
                    <a:pt x="1991614" y="1275842"/>
                    <a:pt x="1920748" y="1275842"/>
                  </a:cubicBezTo>
                  <a:lnTo>
                    <a:pt x="128397" y="1275842"/>
                  </a:lnTo>
                  <a:cubicBezTo>
                    <a:pt x="57531" y="1275842"/>
                    <a:pt x="0" y="1218692"/>
                    <a:pt x="0" y="1148207"/>
                  </a:cubicBezTo>
                  <a:close/>
                </a:path>
              </a:pathLst>
            </a:custGeom>
            <a:solidFill>
              <a:srgbClr val="0F6FC6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0"/>
              <a:ext cx="2070735" cy="1297432"/>
            </a:xfrm>
            <a:custGeom>
              <a:avLst/>
              <a:gdLst/>
              <a:ahLst/>
              <a:cxnLst/>
              <a:rect l="l" t="t" r="r" b="b"/>
              <a:pathLst>
                <a:path w="2070735" h="1297432">
                  <a:moveTo>
                    <a:pt x="0" y="138430"/>
                  </a:moveTo>
                  <a:cubicBezTo>
                    <a:pt x="0" y="61849"/>
                    <a:pt x="62357" y="0"/>
                    <a:pt x="139192" y="0"/>
                  </a:cubicBezTo>
                  <a:lnTo>
                    <a:pt x="1931543" y="0"/>
                  </a:lnTo>
                  <a:lnTo>
                    <a:pt x="1931543" y="10795"/>
                  </a:lnTo>
                  <a:lnTo>
                    <a:pt x="1931543" y="0"/>
                  </a:lnTo>
                  <a:cubicBezTo>
                    <a:pt x="2008378" y="0"/>
                    <a:pt x="2070735" y="61849"/>
                    <a:pt x="2070735" y="138430"/>
                  </a:cubicBezTo>
                  <a:lnTo>
                    <a:pt x="2059940" y="138430"/>
                  </a:lnTo>
                  <a:lnTo>
                    <a:pt x="2070735" y="138430"/>
                  </a:lnTo>
                  <a:lnTo>
                    <a:pt x="2070735" y="1159002"/>
                  </a:lnTo>
                  <a:lnTo>
                    <a:pt x="2059940" y="1159002"/>
                  </a:lnTo>
                  <a:lnTo>
                    <a:pt x="2070735" y="1159002"/>
                  </a:lnTo>
                  <a:cubicBezTo>
                    <a:pt x="2070735" y="1235456"/>
                    <a:pt x="2008378" y="1297432"/>
                    <a:pt x="1931543" y="1297432"/>
                  </a:cubicBezTo>
                  <a:lnTo>
                    <a:pt x="1931543" y="1286637"/>
                  </a:lnTo>
                  <a:lnTo>
                    <a:pt x="1931543" y="1297432"/>
                  </a:lnTo>
                  <a:lnTo>
                    <a:pt x="139192" y="1297432"/>
                  </a:lnTo>
                  <a:lnTo>
                    <a:pt x="139192" y="1286637"/>
                  </a:lnTo>
                  <a:lnTo>
                    <a:pt x="139192" y="1297432"/>
                  </a:lnTo>
                  <a:cubicBezTo>
                    <a:pt x="62357" y="1297432"/>
                    <a:pt x="0" y="1235456"/>
                    <a:pt x="0" y="1159002"/>
                  </a:cubicBezTo>
                  <a:lnTo>
                    <a:pt x="0" y="138430"/>
                  </a:lnTo>
                  <a:lnTo>
                    <a:pt x="10795" y="138430"/>
                  </a:lnTo>
                  <a:lnTo>
                    <a:pt x="0" y="138430"/>
                  </a:lnTo>
                  <a:moveTo>
                    <a:pt x="21590" y="138430"/>
                  </a:moveTo>
                  <a:lnTo>
                    <a:pt x="21590" y="1159002"/>
                  </a:lnTo>
                  <a:lnTo>
                    <a:pt x="10795" y="1159002"/>
                  </a:lnTo>
                  <a:lnTo>
                    <a:pt x="21590" y="1159002"/>
                  </a:lnTo>
                  <a:cubicBezTo>
                    <a:pt x="21590" y="1223391"/>
                    <a:pt x="74168" y="1275842"/>
                    <a:pt x="139192" y="1275842"/>
                  </a:cubicBezTo>
                  <a:lnTo>
                    <a:pt x="1931543" y="1275842"/>
                  </a:lnTo>
                  <a:cubicBezTo>
                    <a:pt x="1996567" y="1275842"/>
                    <a:pt x="2049145" y="1223518"/>
                    <a:pt x="2049145" y="1159002"/>
                  </a:cubicBezTo>
                  <a:lnTo>
                    <a:pt x="2049145" y="138430"/>
                  </a:lnTo>
                  <a:cubicBezTo>
                    <a:pt x="2049145" y="74041"/>
                    <a:pt x="1996567" y="21590"/>
                    <a:pt x="1931543" y="21590"/>
                  </a:cubicBezTo>
                  <a:lnTo>
                    <a:pt x="139192" y="21590"/>
                  </a:lnTo>
                  <a:lnTo>
                    <a:pt x="139192" y="10795"/>
                  </a:lnTo>
                  <a:lnTo>
                    <a:pt x="139192" y="21590"/>
                  </a:lnTo>
                  <a:cubicBezTo>
                    <a:pt x="74168" y="21590"/>
                    <a:pt x="21590" y="73914"/>
                    <a:pt x="21590" y="1384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7" name="TextBox 57"/>
          <p:cNvSpPr txBox="1"/>
          <p:nvPr/>
        </p:nvSpPr>
        <p:spPr>
          <a:xfrm>
            <a:off x="14413678" y="5976794"/>
            <a:ext cx="1463992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FFFFFF"/>
                </a:solidFill>
                <a:latin typeface="Open Sauce Light"/>
              </a:rPr>
              <a:t>Award End Date</a:t>
            </a:r>
          </a:p>
        </p:txBody>
      </p:sp>
      <p:grpSp>
        <p:nvGrpSpPr>
          <p:cNvPr id="58" name="Group 58"/>
          <p:cNvGrpSpPr/>
          <p:nvPr/>
        </p:nvGrpSpPr>
        <p:grpSpPr>
          <a:xfrm rot="5400000">
            <a:off x="15056189" y="6927953"/>
            <a:ext cx="178968" cy="186379"/>
            <a:chOff x="0" y="0"/>
            <a:chExt cx="89662" cy="8966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9662" cy="89662"/>
            </a:xfrm>
            <a:custGeom>
              <a:avLst/>
              <a:gdLst/>
              <a:ahLst/>
              <a:cxnLst/>
              <a:rect l="l" t="t" r="r" b="b"/>
              <a:pathLst>
                <a:path w="89662" h="89662">
                  <a:moveTo>
                    <a:pt x="0" y="14986"/>
                  </a:moveTo>
                  <a:lnTo>
                    <a:pt x="44831" y="14986"/>
                  </a:lnTo>
                  <a:lnTo>
                    <a:pt x="44831" y="0"/>
                  </a:lnTo>
                  <a:lnTo>
                    <a:pt x="89662" y="44831"/>
                  </a:lnTo>
                  <a:lnTo>
                    <a:pt x="44831" y="89662"/>
                  </a:lnTo>
                  <a:lnTo>
                    <a:pt x="44831" y="74676"/>
                  </a:lnTo>
                  <a:lnTo>
                    <a:pt x="0" y="74676"/>
                  </a:lnTo>
                  <a:close/>
                </a:path>
              </a:pathLst>
            </a:custGeom>
            <a:solidFill>
              <a:srgbClr val="AABBDF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4302338" y="7118056"/>
            <a:ext cx="1704453" cy="628555"/>
            <a:chOff x="0" y="0"/>
            <a:chExt cx="2070735" cy="772795"/>
          </a:xfrm>
        </p:grpSpPr>
        <p:sp>
          <p:nvSpPr>
            <p:cNvPr id="61" name="Freeform 61"/>
            <p:cNvSpPr/>
            <p:nvPr/>
          </p:nvSpPr>
          <p:spPr>
            <a:xfrm>
              <a:off x="10795" y="10795"/>
              <a:ext cx="2049145" cy="751205"/>
            </a:xfrm>
            <a:custGeom>
              <a:avLst/>
              <a:gdLst/>
              <a:ahLst/>
              <a:cxnLst/>
              <a:rect l="l" t="t" r="r" b="b"/>
              <a:pathLst>
                <a:path w="2049145" h="751205">
                  <a:moveTo>
                    <a:pt x="0" y="75057"/>
                  </a:moveTo>
                  <a:cubicBezTo>
                    <a:pt x="0" y="33655"/>
                    <a:pt x="34290" y="0"/>
                    <a:pt x="76454" y="0"/>
                  </a:cubicBezTo>
                  <a:lnTo>
                    <a:pt x="1972691" y="0"/>
                  </a:lnTo>
                  <a:cubicBezTo>
                    <a:pt x="2014982" y="0"/>
                    <a:pt x="2049145" y="33655"/>
                    <a:pt x="2049145" y="75057"/>
                  </a:cubicBezTo>
                  <a:lnTo>
                    <a:pt x="2049145" y="676021"/>
                  </a:lnTo>
                  <a:cubicBezTo>
                    <a:pt x="2049145" y="717550"/>
                    <a:pt x="2014855" y="751078"/>
                    <a:pt x="1972691" y="751078"/>
                  </a:cubicBezTo>
                  <a:lnTo>
                    <a:pt x="76454" y="751078"/>
                  </a:lnTo>
                  <a:cubicBezTo>
                    <a:pt x="34290" y="751205"/>
                    <a:pt x="0" y="717550"/>
                    <a:pt x="0" y="676021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0" y="0"/>
              <a:ext cx="2070735" cy="772795"/>
            </a:xfrm>
            <a:custGeom>
              <a:avLst/>
              <a:gdLst/>
              <a:ahLst/>
              <a:cxnLst/>
              <a:rect l="l" t="t" r="r" b="b"/>
              <a:pathLst>
                <a:path w="2070735" h="772795">
                  <a:moveTo>
                    <a:pt x="0" y="85852"/>
                  </a:moveTo>
                  <a:cubicBezTo>
                    <a:pt x="0" y="38227"/>
                    <a:pt x="39243" y="0"/>
                    <a:pt x="87249" y="0"/>
                  </a:cubicBezTo>
                  <a:lnTo>
                    <a:pt x="1983486" y="0"/>
                  </a:lnTo>
                  <a:lnTo>
                    <a:pt x="1983486" y="10795"/>
                  </a:lnTo>
                  <a:lnTo>
                    <a:pt x="1983486" y="0"/>
                  </a:lnTo>
                  <a:cubicBezTo>
                    <a:pt x="2031492" y="0"/>
                    <a:pt x="2070735" y="38227"/>
                    <a:pt x="2070735" y="85852"/>
                  </a:cubicBezTo>
                  <a:lnTo>
                    <a:pt x="2059940" y="85852"/>
                  </a:lnTo>
                  <a:lnTo>
                    <a:pt x="2070735" y="85852"/>
                  </a:lnTo>
                  <a:lnTo>
                    <a:pt x="2070735" y="686816"/>
                  </a:lnTo>
                  <a:lnTo>
                    <a:pt x="2059940" y="686816"/>
                  </a:lnTo>
                  <a:lnTo>
                    <a:pt x="2070735" y="686816"/>
                  </a:lnTo>
                  <a:cubicBezTo>
                    <a:pt x="2070735" y="734441"/>
                    <a:pt x="2031492" y="772668"/>
                    <a:pt x="1983486" y="772668"/>
                  </a:cubicBezTo>
                  <a:lnTo>
                    <a:pt x="1983486" y="762000"/>
                  </a:lnTo>
                  <a:lnTo>
                    <a:pt x="1983486" y="772795"/>
                  </a:lnTo>
                  <a:lnTo>
                    <a:pt x="87249" y="772795"/>
                  </a:lnTo>
                  <a:lnTo>
                    <a:pt x="87249" y="762000"/>
                  </a:lnTo>
                  <a:lnTo>
                    <a:pt x="87249" y="772795"/>
                  </a:lnTo>
                  <a:cubicBezTo>
                    <a:pt x="39243" y="772795"/>
                    <a:pt x="0" y="734441"/>
                    <a:pt x="0" y="686816"/>
                  </a:cubicBezTo>
                  <a:lnTo>
                    <a:pt x="0" y="85852"/>
                  </a:lnTo>
                  <a:lnTo>
                    <a:pt x="10795" y="85852"/>
                  </a:lnTo>
                  <a:lnTo>
                    <a:pt x="0" y="85852"/>
                  </a:lnTo>
                  <a:moveTo>
                    <a:pt x="21590" y="85852"/>
                  </a:moveTo>
                  <a:lnTo>
                    <a:pt x="21590" y="686816"/>
                  </a:lnTo>
                  <a:lnTo>
                    <a:pt x="10795" y="686816"/>
                  </a:lnTo>
                  <a:lnTo>
                    <a:pt x="21590" y="686816"/>
                  </a:lnTo>
                  <a:cubicBezTo>
                    <a:pt x="21590" y="722122"/>
                    <a:pt x="50800" y="751078"/>
                    <a:pt x="87249" y="751078"/>
                  </a:cubicBezTo>
                  <a:lnTo>
                    <a:pt x="1983486" y="751078"/>
                  </a:lnTo>
                  <a:cubicBezTo>
                    <a:pt x="2019935" y="751078"/>
                    <a:pt x="2049145" y="722122"/>
                    <a:pt x="2049145" y="686816"/>
                  </a:cubicBezTo>
                  <a:lnTo>
                    <a:pt x="2049145" y="85852"/>
                  </a:lnTo>
                  <a:cubicBezTo>
                    <a:pt x="2049145" y="50546"/>
                    <a:pt x="2019935" y="21590"/>
                    <a:pt x="1983486" y="21590"/>
                  </a:cubicBezTo>
                  <a:lnTo>
                    <a:pt x="87249" y="21590"/>
                  </a:lnTo>
                  <a:lnTo>
                    <a:pt x="87249" y="10795"/>
                  </a:lnTo>
                  <a:lnTo>
                    <a:pt x="87249" y="21590"/>
                  </a:lnTo>
                  <a:cubicBezTo>
                    <a:pt x="50800" y="21590"/>
                    <a:pt x="21590" y="50546"/>
                    <a:pt x="21590" y="85852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</p:grpSp>
      <p:sp>
        <p:nvSpPr>
          <p:cNvPr id="63" name="TextBox 63"/>
          <p:cNvSpPr txBox="1"/>
          <p:nvPr/>
        </p:nvSpPr>
        <p:spPr>
          <a:xfrm>
            <a:off x="14397074" y="7150203"/>
            <a:ext cx="1497198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Feb 28, 2026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16045483" y="5545888"/>
            <a:ext cx="1704443" cy="1407462"/>
            <a:chOff x="0" y="0"/>
            <a:chExt cx="2070735" cy="1297432"/>
          </a:xfrm>
        </p:grpSpPr>
        <p:sp>
          <p:nvSpPr>
            <p:cNvPr id="65" name="Freeform 65"/>
            <p:cNvSpPr/>
            <p:nvPr/>
          </p:nvSpPr>
          <p:spPr>
            <a:xfrm>
              <a:off x="10795" y="10795"/>
              <a:ext cx="2049145" cy="1275842"/>
            </a:xfrm>
            <a:custGeom>
              <a:avLst/>
              <a:gdLst/>
              <a:ahLst/>
              <a:cxnLst/>
              <a:rect l="l" t="t" r="r" b="b"/>
              <a:pathLst>
                <a:path w="2049145" h="1275842">
                  <a:moveTo>
                    <a:pt x="0" y="127635"/>
                  </a:moveTo>
                  <a:cubicBezTo>
                    <a:pt x="0" y="57150"/>
                    <a:pt x="57531" y="0"/>
                    <a:pt x="128397" y="0"/>
                  </a:cubicBezTo>
                  <a:lnTo>
                    <a:pt x="1920748" y="0"/>
                  </a:lnTo>
                  <a:cubicBezTo>
                    <a:pt x="1991614" y="0"/>
                    <a:pt x="2049145" y="57150"/>
                    <a:pt x="2049145" y="127635"/>
                  </a:cubicBezTo>
                  <a:lnTo>
                    <a:pt x="2049145" y="1148207"/>
                  </a:lnTo>
                  <a:cubicBezTo>
                    <a:pt x="2049145" y="1218692"/>
                    <a:pt x="1991614" y="1275842"/>
                    <a:pt x="1920748" y="1275842"/>
                  </a:cubicBezTo>
                  <a:lnTo>
                    <a:pt x="128397" y="1275842"/>
                  </a:lnTo>
                  <a:cubicBezTo>
                    <a:pt x="57531" y="1275842"/>
                    <a:pt x="0" y="1218692"/>
                    <a:pt x="0" y="1148207"/>
                  </a:cubicBezTo>
                  <a:close/>
                </a:path>
              </a:pathLst>
            </a:custGeom>
            <a:solidFill>
              <a:srgbClr val="0F6FC6"/>
            </a:solidFill>
          </p:spPr>
        </p:sp>
        <p:sp>
          <p:nvSpPr>
            <p:cNvPr id="66" name="Freeform 66"/>
            <p:cNvSpPr/>
            <p:nvPr/>
          </p:nvSpPr>
          <p:spPr>
            <a:xfrm>
              <a:off x="0" y="0"/>
              <a:ext cx="2070735" cy="1297432"/>
            </a:xfrm>
            <a:custGeom>
              <a:avLst/>
              <a:gdLst/>
              <a:ahLst/>
              <a:cxnLst/>
              <a:rect l="l" t="t" r="r" b="b"/>
              <a:pathLst>
                <a:path w="2070735" h="1297432">
                  <a:moveTo>
                    <a:pt x="0" y="138430"/>
                  </a:moveTo>
                  <a:cubicBezTo>
                    <a:pt x="0" y="61849"/>
                    <a:pt x="62357" y="0"/>
                    <a:pt x="139192" y="0"/>
                  </a:cubicBezTo>
                  <a:lnTo>
                    <a:pt x="1931543" y="0"/>
                  </a:lnTo>
                  <a:lnTo>
                    <a:pt x="1931543" y="10795"/>
                  </a:lnTo>
                  <a:lnTo>
                    <a:pt x="1931543" y="0"/>
                  </a:lnTo>
                  <a:cubicBezTo>
                    <a:pt x="2008378" y="0"/>
                    <a:pt x="2070735" y="61849"/>
                    <a:pt x="2070735" y="138430"/>
                  </a:cubicBezTo>
                  <a:lnTo>
                    <a:pt x="2059940" y="138430"/>
                  </a:lnTo>
                  <a:lnTo>
                    <a:pt x="2070735" y="138430"/>
                  </a:lnTo>
                  <a:lnTo>
                    <a:pt x="2070735" y="1159002"/>
                  </a:lnTo>
                  <a:lnTo>
                    <a:pt x="2059940" y="1159002"/>
                  </a:lnTo>
                  <a:lnTo>
                    <a:pt x="2070735" y="1159002"/>
                  </a:lnTo>
                  <a:cubicBezTo>
                    <a:pt x="2070735" y="1235456"/>
                    <a:pt x="2008378" y="1297432"/>
                    <a:pt x="1931543" y="1297432"/>
                  </a:cubicBezTo>
                  <a:lnTo>
                    <a:pt x="1931543" y="1286637"/>
                  </a:lnTo>
                  <a:lnTo>
                    <a:pt x="1931543" y="1297432"/>
                  </a:lnTo>
                  <a:lnTo>
                    <a:pt x="139192" y="1297432"/>
                  </a:lnTo>
                  <a:lnTo>
                    <a:pt x="139192" y="1286637"/>
                  </a:lnTo>
                  <a:lnTo>
                    <a:pt x="139192" y="1297432"/>
                  </a:lnTo>
                  <a:cubicBezTo>
                    <a:pt x="62357" y="1297432"/>
                    <a:pt x="0" y="1235456"/>
                    <a:pt x="0" y="1159002"/>
                  </a:cubicBezTo>
                  <a:lnTo>
                    <a:pt x="0" y="138430"/>
                  </a:lnTo>
                  <a:lnTo>
                    <a:pt x="10795" y="138430"/>
                  </a:lnTo>
                  <a:lnTo>
                    <a:pt x="0" y="138430"/>
                  </a:lnTo>
                  <a:moveTo>
                    <a:pt x="21590" y="138430"/>
                  </a:moveTo>
                  <a:lnTo>
                    <a:pt x="21590" y="1159002"/>
                  </a:lnTo>
                  <a:lnTo>
                    <a:pt x="10795" y="1159002"/>
                  </a:lnTo>
                  <a:lnTo>
                    <a:pt x="21590" y="1159002"/>
                  </a:lnTo>
                  <a:cubicBezTo>
                    <a:pt x="21590" y="1223391"/>
                    <a:pt x="74168" y="1275842"/>
                    <a:pt x="139192" y="1275842"/>
                  </a:cubicBezTo>
                  <a:lnTo>
                    <a:pt x="1931543" y="1275842"/>
                  </a:lnTo>
                  <a:cubicBezTo>
                    <a:pt x="1996567" y="1275842"/>
                    <a:pt x="2049145" y="1223518"/>
                    <a:pt x="2049145" y="1159002"/>
                  </a:cubicBezTo>
                  <a:lnTo>
                    <a:pt x="2049145" y="138430"/>
                  </a:lnTo>
                  <a:cubicBezTo>
                    <a:pt x="2049145" y="74041"/>
                    <a:pt x="1996567" y="21590"/>
                    <a:pt x="1931543" y="21590"/>
                  </a:cubicBezTo>
                  <a:lnTo>
                    <a:pt x="139192" y="21590"/>
                  </a:lnTo>
                  <a:lnTo>
                    <a:pt x="139192" y="10795"/>
                  </a:lnTo>
                  <a:lnTo>
                    <a:pt x="139192" y="21590"/>
                  </a:lnTo>
                  <a:cubicBezTo>
                    <a:pt x="74168" y="21590"/>
                    <a:pt x="21590" y="73914"/>
                    <a:pt x="21590" y="1384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7" name="TextBox 67"/>
          <p:cNvSpPr txBox="1"/>
          <p:nvPr/>
        </p:nvSpPr>
        <p:spPr>
          <a:xfrm>
            <a:off x="16165708" y="5976794"/>
            <a:ext cx="1463992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FFFFFF"/>
                </a:solidFill>
                <a:latin typeface="Open Sauce Light"/>
              </a:rPr>
              <a:t>Final Report Due</a:t>
            </a:r>
          </a:p>
        </p:txBody>
      </p:sp>
      <p:grpSp>
        <p:nvGrpSpPr>
          <p:cNvPr id="68" name="Group 68"/>
          <p:cNvGrpSpPr/>
          <p:nvPr/>
        </p:nvGrpSpPr>
        <p:grpSpPr>
          <a:xfrm rot="5400000">
            <a:off x="16808219" y="6927953"/>
            <a:ext cx="178968" cy="186379"/>
            <a:chOff x="0" y="0"/>
            <a:chExt cx="89662" cy="89662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9662" cy="89662"/>
            </a:xfrm>
            <a:custGeom>
              <a:avLst/>
              <a:gdLst/>
              <a:ahLst/>
              <a:cxnLst/>
              <a:rect l="l" t="t" r="r" b="b"/>
              <a:pathLst>
                <a:path w="89662" h="89662">
                  <a:moveTo>
                    <a:pt x="0" y="14986"/>
                  </a:moveTo>
                  <a:lnTo>
                    <a:pt x="44831" y="14986"/>
                  </a:lnTo>
                  <a:lnTo>
                    <a:pt x="44831" y="0"/>
                  </a:lnTo>
                  <a:lnTo>
                    <a:pt x="89662" y="44831"/>
                  </a:lnTo>
                  <a:lnTo>
                    <a:pt x="44831" y="89662"/>
                  </a:lnTo>
                  <a:lnTo>
                    <a:pt x="44831" y="74676"/>
                  </a:lnTo>
                  <a:lnTo>
                    <a:pt x="0" y="74676"/>
                  </a:lnTo>
                  <a:close/>
                </a:path>
              </a:pathLst>
            </a:custGeom>
            <a:solidFill>
              <a:srgbClr val="AABBDF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6054368" y="7118056"/>
            <a:ext cx="1704453" cy="628555"/>
            <a:chOff x="0" y="0"/>
            <a:chExt cx="2070735" cy="772795"/>
          </a:xfrm>
        </p:grpSpPr>
        <p:sp>
          <p:nvSpPr>
            <p:cNvPr id="71" name="Freeform 71"/>
            <p:cNvSpPr/>
            <p:nvPr/>
          </p:nvSpPr>
          <p:spPr>
            <a:xfrm>
              <a:off x="10795" y="10795"/>
              <a:ext cx="2049145" cy="751205"/>
            </a:xfrm>
            <a:custGeom>
              <a:avLst/>
              <a:gdLst/>
              <a:ahLst/>
              <a:cxnLst/>
              <a:rect l="l" t="t" r="r" b="b"/>
              <a:pathLst>
                <a:path w="2049145" h="751205">
                  <a:moveTo>
                    <a:pt x="0" y="75057"/>
                  </a:moveTo>
                  <a:cubicBezTo>
                    <a:pt x="0" y="33655"/>
                    <a:pt x="34290" y="0"/>
                    <a:pt x="76454" y="0"/>
                  </a:cubicBezTo>
                  <a:lnTo>
                    <a:pt x="1972691" y="0"/>
                  </a:lnTo>
                  <a:cubicBezTo>
                    <a:pt x="2014982" y="0"/>
                    <a:pt x="2049145" y="33655"/>
                    <a:pt x="2049145" y="75057"/>
                  </a:cubicBezTo>
                  <a:lnTo>
                    <a:pt x="2049145" y="676021"/>
                  </a:lnTo>
                  <a:cubicBezTo>
                    <a:pt x="2049145" y="717550"/>
                    <a:pt x="2014855" y="751078"/>
                    <a:pt x="1972691" y="751078"/>
                  </a:cubicBezTo>
                  <a:lnTo>
                    <a:pt x="76454" y="751078"/>
                  </a:lnTo>
                  <a:cubicBezTo>
                    <a:pt x="34290" y="751205"/>
                    <a:pt x="0" y="717550"/>
                    <a:pt x="0" y="676021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  <p:sp>
          <p:nvSpPr>
            <p:cNvPr id="72" name="Freeform 72"/>
            <p:cNvSpPr/>
            <p:nvPr/>
          </p:nvSpPr>
          <p:spPr>
            <a:xfrm>
              <a:off x="0" y="0"/>
              <a:ext cx="2070735" cy="772795"/>
            </a:xfrm>
            <a:custGeom>
              <a:avLst/>
              <a:gdLst/>
              <a:ahLst/>
              <a:cxnLst/>
              <a:rect l="l" t="t" r="r" b="b"/>
              <a:pathLst>
                <a:path w="2070735" h="772795">
                  <a:moveTo>
                    <a:pt x="0" y="85852"/>
                  </a:moveTo>
                  <a:cubicBezTo>
                    <a:pt x="0" y="38227"/>
                    <a:pt x="39243" y="0"/>
                    <a:pt x="87249" y="0"/>
                  </a:cubicBezTo>
                  <a:lnTo>
                    <a:pt x="1983486" y="0"/>
                  </a:lnTo>
                  <a:lnTo>
                    <a:pt x="1983486" y="10795"/>
                  </a:lnTo>
                  <a:lnTo>
                    <a:pt x="1983486" y="0"/>
                  </a:lnTo>
                  <a:cubicBezTo>
                    <a:pt x="2031492" y="0"/>
                    <a:pt x="2070735" y="38227"/>
                    <a:pt x="2070735" y="85852"/>
                  </a:cubicBezTo>
                  <a:lnTo>
                    <a:pt x="2059940" y="85852"/>
                  </a:lnTo>
                  <a:lnTo>
                    <a:pt x="2070735" y="85852"/>
                  </a:lnTo>
                  <a:lnTo>
                    <a:pt x="2070735" y="686816"/>
                  </a:lnTo>
                  <a:lnTo>
                    <a:pt x="2059940" y="686816"/>
                  </a:lnTo>
                  <a:lnTo>
                    <a:pt x="2070735" y="686816"/>
                  </a:lnTo>
                  <a:cubicBezTo>
                    <a:pt x="2070735" y="734441"/>
                    <a:pt x="2031492" y="772668"/>
                    <a:pt x="1983486" y="772668"/>
                  </a:cubicBezTo>
                  <a:lnTo>
                    <a:pt x="1983486" y="762000"/>
                  </a:lnTo>
                  <a:lnTo>
                    <a:pt x="1983486" y="772795"/>
                  </a:lnTo>
                  <a:lnTo>
                    <a:pt x="87249" y="772795"/>
                  </a:lnTo>
                  <a:lnTo>
                    <a:pt x="87249" y="762000"/>
                  </a:lnTo>
                  <a:lnTo>
                    <a:pt x="87249" y="772795"/>
                  </a:lnTo>
                  <a:cubicBezTo>
                    <a:pt x="39243" y="772795"/>
                    <a:pt x="0" y="734441"/>
                    <a:pt x="0" y="686816"/>
                  </a:cubicBezTo>
                  <a:lnTo>
                    <a:pt x="0" y="85852"/>
                  </a:lnTo>
                  <a:lnTo>
                    <a:pt x="10795" y="85852"/>
                  </a:lnTo>
                  <a:lnTo>
                    <a:pt x="0" y="85852"/>
                  </a:lnTo>
                  <a:moveTo>
                    <a:pt x="21590" y="85852"/>
                  </a:moveTo>
                  <a:lnTo>
                    <a:pt x="21590" y="686816"/>
                  </a:lnTo>
                  <a:lnTo>
                    <a:pt x="10795" y="686816"/>
                  </a:lnTo>
                  <a:lnTo>
                    <a:pt x="21590" y="686816"/>
                  </a:lnTo>
                  <a:cubicBezTo>
                    <a:pt x="21590" y="722122"/>
                    <a:pt x="50800" y="751078"/>
                    <a:pt x="87249" y="751078"/>
                  </a:cubicBezTo>
                  <a:lnTo>
                    <a:pt x="1983486" y="751078"/>
                  </a:lnTo>
                  <a:cubicBezTo>
                    <a:pt x="2019935" y="751078"/>
                    <a:pt x="2049145" y="722122"/>
                    <a:pt x="2049145" y="686816"/>
                  </a:cubicBezTo>
                  <a:lnTo>
                    <a:pt x="2049145" y="85852"/>
                  </a:lnTo>
                  <a:cubicBezTo>
                    <a:pt x="2049145" y="50546"/>
                    <a:pt x="2019935" y="21590"/>
                    <a:pt x="1983486" y="21590"/>
                  </a:cubicBezTo>
                  <a:lnTo>
                    <a:pt x="87249" y="21590"/>
                  </a:lnTo>
                  <a:lnTo>
                    <a:pt x="87249" y="10795"/>
                  </a:lnTo>
                  <a:lnTo>
                    <a:pt x="87249" y="21590"/>
                  </a:lnTo>
                  <a:cubicBezTo>
                    <a:pt x="50800" y="21590"/>
                    <a:pt x="21590" y="50546"/>
                    <a:pt x="21590" y="85852"/>
                  </a:cubicBez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</p:grpSp>
      <p:sp>
        <p:nvSpPr>
          <p:cNvPr id="73" name="TextBox 73"/>
          <p:cNvSpPr txBox="1"/>
          <p:nvPr/>
        </p:nvSpPr>
        <p:spPr>
          <a:xfrm>
            <a:off x="16143932" y="7291268"/>
            <a:ext cx="1497198" cy="27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May 2026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70817" y="4426078"/>
            <a:ext cx="4238343" cy="149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spc="-221">
                <a:solidFill>
                  <a:srgbClr val="FFFFFF"/>
                </a:solidFill>
                <a:latin typeface="Open Sans Bold"/>
              </a:rPr>
              <a:t>Program Overview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653527" y="2933700"/>
            <a:ext cx="1078992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spc="-72">
                <a:solidFill>
                  <a:srgbClr val="595959"/>
                </a:solidFill>
                <a:latin typeface="Open Sauce Light Bold"/>
              </a:rPr>
              <a:t>Award Period</a:t>
            </a:r>
            <a:r>
              <a:rPr lang="en-US" sz="3000" spc="-72">
                <a:solidFill>
                  <a:srgbClr val="595959"/>
                </a:solidFill>
                <a:latin typeface="Open Sauce Light"/>
              </a:rPr>
              <a:t>: March 1, 2024 – February 28, 2026</a:t>
            </a:r>
          </a:p>
          <a:p>
            <a:pPr algn="l">
              <a:lnSpc>
                <a:spcPts val="3240"/>
              </a:lnSpc>
            </a:pPr>
            <a:endParaRPr lang="en-US" sz="3000" spc="-72">
              <a:solidFill>
                <a:srgbClr val="595959"/>
              </a:solidFill>
              <a:latin typeface="Open Sauce Light"/>
            </a:endParaRPr>
          </a:p>
          <a:p>
            <a:pPr algn="l">
              <a:lnSpc>
                <a:spcPts val="3240"/>
              </a:lnSpc>
            </a:pPr>
            <a:r>
              <a:rPr lang="en-US" sz="3000" spc="-72">
                <a:solidFill>
                  <a:srgbClr val="595959"/>
                </a:solidFill>
                <a:latin typeface="Open Sauce Light Bold"/>
              </a:rPr>
              <a:t>Funding Amount</a:t>
            </a:r>
            <a:r>
              <a:rPr lang="en-US" sz="3000" spc="-72">
                <a:solidFill>
                  <a:srgbClr val="595959"/>
                </a:solidFill>
                <a:latin typeface="Open Sauce Light"/>
              </a:rPr>
              <a:t>: $500,000 over 2 years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138428"/>
            <a:ext cx="5165385" cy="7996428"/>
            <a:chOff x="0" y="0"/>
            <a:chExt cx="6887180" cy="10661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7210" cy="10661904"/>
            </a:xfrm>
            <a:custGeom>
              <a:avLst/>
              <a:gdLst/>
              <a:ahLst/>
              <a:cxnLst/>
              <a:rect l="l" t="t" r="r" b="b"/>
              <a:pathLst>
                <a:path w="6887210" h="10661904">
                  <a:moveTo>
                    <a:pt x="0" y="0"/>
                  </a:moveTo>
                  <a:lnTo>
                    <a:pt x="6887210" y="0"/>
                  </a:lnTo>
                  <a:lnTo>
                    <a:pt x="6887210" y="10661904"/>
                  </a:lnTo>
                  <a:lnTo>
                    <a:pt x="0" y="10661904"/>
                  </a:lnTo>
                  <a:close/>
                </a:path>
              </a:pathLst>
            </a:custGeom>
            <a:solidFill>
              <a:srgbClr val="28618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75095" y="4384929"/>
            <a:ext cx="4238343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spc="-221">
                <a:solidFill>
                  <a:srgbClr val="FFFFFF"/>
                </a:solidFill>
                <a:latin typeface="Open Sans Bold"/>
              </a:rPr>
              <a:t>Eligibility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40503" y="2065734"/>
            <a:ext cx="12234228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buFont typeface="Arial"/>
              <a:buChar char="•"/>
            </a:pPr>
            <a:r>
              <a:rPr lang="en-US" sz="4000" spc="-72">
                <a:solidFill>
                  <a:srgbClr val="595959"/>
                </a:solidFill>
                <a:latin typeface="Open Sauce Light"/>
              </a:rPr>
              <a:t>Faculty appointment</a:t>
            </a:r>
          </a:p>
          <a:p>
            <a:pPr marL="542925" lvl="1" indent="-271462" algn="l">
              <a:buFont typeface="Arial"/>
              <a:buChar char="•"/>
            </a:pPr>
            <a:endParaRPr lang="en-US" sz="4000" spc="-72">
              <a:solidFill>
                <a:srgbClr val="595959"/>
              </a:solidFill>
              <a:latin typeface="Open Sauce Light"/>
            </a:endParaRPr>
          </a:p>
          <a:p>
            <a:pPr marL="542925" lvl="1" indent="-271462" algn="l">
              <a:buFont typeface="Arial"/>
              <a:buChar char="•"/>
            </a:pPr>
            <a:r>
              <a:rPr lang="en-US" sz="4000" spc="-72">
                <a:solidFill>
                  <a:srgbClr val="595959"/>
                </a:solidFill>
                <a:latin typeface="Open Sauce Light"/>
              </a:rPr>
              <a:t>Independent investigator</a:t>
            </a:r>
            <a:br>
              <a:rPr lang="en-US" sz="4000" spc="-72">
                <a:solidFill>
                  <a:srgbClr val="595959"/>
                </a:solidFill>
                <a:latin typeface="Open Sauce Light"/>
              </a:rPr>
            </a:br>
            <a:endParaRPr lang="en-US" sz="4000" spc="-72">
              <a:solidFill>
                <a:srgbClr val="595959"/>
              </a:solidFill>
              <a:latin typeface="Open Sauce Light"/>
            </a:endParaRPr>
          </a:p>
          <a:p>
            <a:pPr marL="542925" lvl="1" indent="-271462" algn="l">
              <a:buFont typeface="Arial"/>
              <a:buChar char="•"/>
            </a:pPr>
            <a:r>
              <a:rPr lang="en-US" sz="4000" spc="-72">
                <a:solidFill>
                  <a:srgbClr val="595959"/>
                </a:solidFill>
                <a:latin typeface="Open Sauce Light"/>
              </a:rPr>
              <a:t>No overlapping funding </a:t>
            </a:r>
          </a:p>
          <a:p>
            <a:pPr algn="l"/>
            <a:endParaRPr lang="en-US" sz="4000" spc="-72">
              <a:solidFill>
                <a:srgbClr val="595959"/>
              </a:solidFill>
              <a:latin typeface="Open Sauce Light"/>
            </a:endParaRPr>
          </a:p>
          <a:p>
            <a:pPr marL="542925" lvl="1" indent="-271462" algn="l">
              <a:buFont typeface="Arial"/>
              <a:buChar char="•"/>
            </a:pPr>
            <a:r>
              <a:rPr lang="en-US" sz="4000" spc="-72">
                <a:solidFill>
                  <a:srgbClr val="595959"/>
                </a:solidFill>
                <a:latin typeface="Open Sauce Light"/>
              </a:rPr>
              <a:t>Current Thome AD or AMD awardees not eligible to apply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138428"/>
            <a:ext cx="5165385" cy="7996428"/>
            <a:chOff x="0" y="0"/>
            <a:chExt cx="6887180" cy="10661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7210" cy="10661904"/>
            </a:xfrm>
            <a:custGeom>
              <a:avLst/>
              <a:gdLst/>
              <a:ahLst/>
              <a:cxnLst/>
              <a:rect l="l" t="t" r="r" b="b"/>
              <a:pathLst>
                <a:path w="6887210" h="10661904">
                  <a:moveTo>
                    <a:pt x="0" y="0"/>
                  </a:moveTo>
                  <a:lnTo>
                    <a:pt x="6887210" y="0"/>
                  </a:lnTo>
                  <a:lnTo>
                    <a:pt x="6887210" y="10661904"/>
                  </a:lnTo>
                  <a:lnTo>
                    <a:pt x="0" y="10661904"/>
                  </a:lnTo>
                  <a:close/>
                </a:path>
              </a:pathLst>
            </a:custGeom>
            <a:solidFill>
              <a:srgbClr val="286181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5486075" y="1665370"/>
            <a:ext cx="1238652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1833655" y="1665370"/>
            <a:ext cx="0" cy="746948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308775" y="4018217"/>
            <a:ext cx="4547838" cy="149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spc="-221">
                <a:solidFill>
                  <a:srgbClr val="FFFFFF"/>
                </a:solidFill>
                <a:latin typeface="Open Sans Bold"/>
              </a:rPr>
              <a:t>Submission Requirements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86690" y="1076325"/>
            <a:ext cx="5871583" cy="46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7"/>
              </a:lnSpc>
              <a:spcBef>
                <a:spcPct val="0"/>
              </a:spcBef>
            </a:pPr>
            <a:r>
              <a:rPr lang="en-US" sz="3423" spc="-83">
                <a:solidFill>
                  <a:srgbClr val="000000"/>
                </a:solidFill>
                <a:latin typeface="Open Sauce Light"/>
              </a:rPr>
              <a:t>Initial Stage Proposal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61865" y="1066174"/>
            <a:ext cx="4697435" cy="471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3"/>
              </a:lnSpc>
              <a:spcBef>
                <a:spcPct val="0"/>
              </a:spcBef>
            </a:pPr>
            <a:r>
              <a:rPr lang="en-US" sz="3420" spc="-83">
                <a:solidFill>
                  <a:srgbClr val="000000"/>
                </a:solidFill>
                <a:latin typeface="Open Sauce Light"/>
              </a:rPr>
              <a:t> Full Stage Proposal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51907" y="2072449"/>
            <a:ext cx="5972198" cy="536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  <a:spcBef>
                <a:spcPct val="0"/>
              </a:spcBef>
            </a:pPr>
            <a:r>
              <a:rPr lang="en-US" sz="2000" spc="-48">
                <a:solidFill>
                  <a:srgbClr val="000000"/>
                </a:solidFill>
                <a:latin typeface="Open Sauce Light Bold"/>
              </a:rPr>
              <a:t>Thome AD Application Forms 2024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Application Cover Page (form)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Table of Contents (form)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Non-Technical Overview (form)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Initial Research Proposal Overview (form)</a:t>
            </a:r>
          </a:p>
          <a:p>
            <a:pPr>
              <a:lnSpc>
                <a:spcPts val="2160"/>
              </a:lnSpc>
              <a:spcBef>
                <a:spcPct val="0"/>
              </a:spcBef>
            </a:pPr>
            <a:endParaRPr lang="en-US" sz="2000" spc="-48">
              <a:solidFill>
                <a:srgbClr val="000000"/>
              </a:solidFill>
              <a:latin typeface="Open Sauce Light"/>
            </a:endParaRPr>
          </a:p>
          <a:p>
            <a:pPr>
              <a:lnSpc>
                <a:spcPts val="2160"/>
              </a:lnSpc>
              <a:spcBef>
                <a:spcPct val="0"/>
              </a:spcBef>
            </a:pPr>
            <a:r>
              <a:rPr lang="en-US" sz="2000" spc="-48">
                <a:solidFill>
                  <a:srgbClr val="000000"/>
                </a:solidFill>
                <a:latin typeface="Open Sauce Light Bold"/>
              </a:rPr>
              <a:t>Initial Research Proposal (maximum of 2 pages, excluding references cited):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Specific Aims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Significance and Impact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Preliminary Data (if applicable)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Research design, experimental methods and analytical plan  </a:t>
            </a:r>
          </a:p>
          <a:p>
            <a:pPr>
              <a:lnSpc>
                <a:spcPts val="2160"/>
              </a:lnSpc>
              <a:spcBef>
                <a:spcPct val="0"/>
              </a:spcBef>
            </a:pPr>
            <a:endParaRPr lang="en-US" sz="2000" spc="-48">
              <a:solidFill>
                <a:srgbClr val="000000"/>
              </a:solidFill>
              <a:latin typeface="Open Sauce Light"/>
            </a:endParaRPr>
          </a:p>
          <a:p>
            <a:pPr>
              <a:lnSpc>
                <a:spcPts val="2160"/>
              </a:lnSpc>
              <a:spcBef>
                <a:spcPct val="0"/>
              </a:spcBef>
            </a:pPr>
            <a:r>
              <a:rPr lang="en-US" sz="2000" spc="-48">
                <a:solidFill>
                  <a:srgbClr val="000000"/>
                </a:solidFill>
                <a:latin typeface="Open Sauce Light Bold"/>
              </a:rPr>
              <a:t>Project Milestones and Research Plan table (form)</a:t>
            </a:r>
          </a:p>
          <a:p>
            <a:pPr>
              <a:lnSpc>
                <a:spcPts val="2160"/>
              </a:lnSpc>
              <a:spcBef>
                <a:spcPct val="0"/>
              </a:spcBef>
            </a:pPr>
            <a:endParaRPr lang="en-US" sz="2000" spc="-48">
              <a:solidFill>
                <a:srgbClr val="000000"/>
              </a:solidFill>
              <a:latin typeface="Open Sauce Light Bold"/>
            </a:endParaRPr>
          </a:p>
          <a:p>
            <a:pPr>
              <a:lnSpc>
                <a:spcPts val="2160"/>
              </a:lnSpc>
              <a:spcBef>
                <a:spcPct val="0"/>
              </a:spcBef>
            </a:pPr>
            <a:r>
              <a:rPr lang="en-US" sz="2000" spc="-48">
                <a:solidFill>
                  <a:srgbClr val="000000"/>
                </a:solidFill>
                <a:latin typeface="Open Sauce Light Bold"/>
              </a:rPr>
              <a:t>Applicant’s </a:t>
            </a:r>
            <a:r>
              <a:rPr lang="en-US" sz="2000" spc="-48" err="1">
                <a:solidFill>
                  <a:srgbClr val="000000"/>
                </a:solidFill>
                <a:latin typeface="Open Sauce Light Bold"/>
              </a:rPr>
              <a:t>Biosketch</a:t>
            </a:r>
            <a:r>
              <a:rPr lang="en-US" sz="2000" spc="-48">
                <a:solidFill>
                  <a:srgbClr val="000000"/>
                </a:solidFill>
                <a:latin typeface="Open Sauce Light Bold"/>
              </a:rPr>
              <a:t>/Co-Investigator </a:t>
            </a:r>
            <a:r>
              <a:rPr lang="en-US" sz="2000" spc="-48" err="1">
                <a:solidFill>
                  <a:srgbClr val="000000"/>
                </a:solidFill>
                <a:latin typeface="Open Sauce Light Bold"/>
              </a:rPr>
              <a:t>biosketches</a:t>
            </a:r>
            <a:endParaRPr lang="en-US" sz="2000" spc="-48">
              <a:solidFill>
                <a:srgbClr val="000000"/>
              </a:solidFill>
              <a:latin typeface="Open Sauce Light Bold"/>
            </a:endParaRPr>
          </a:p>
          <a:p>
            <a:pPr>
              <a:lnSpc>
                <a:spcPts val="2160"/>
              </a:lnSpc>
              <a:spcBef>
                <a:spcPct val="0"/>
              </a:spcBef>
            </a:pPr>
            <a:endParaRPr lang="en-US" sz="2000" spc="-48">
              <a:solidFill>
                <a:srgbClr val="000000"/>
              </a:solidFill>
              <a:latin typeface="Open Sauce Ligh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42290" y="1936823"/>
            <a:ext cx="5217010" cy="648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 Bold"/>
              </a:rPr>
              <a:t>Full Research Proposal (maximum of 10 pages, excluding references cited)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Background and Significance; 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Specific Aims;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Preliminary data (if available);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Research Design, Experimental Methods and Analytical Plan;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Research Limitations and Contingencies;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Projected Timeline of Proposed Research Project</a:t>
            </a:r>
          </a:p>
          <a:p>
            <a:pPr marL="431801" lvl="1" indent="-215900">
              <a:lnSpc>
                <a:spcPts val="2160"/>
              </a:lnSpc>
              <a:buFont typeface="Arial"/>
              <a:buChar char="•"/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References Cited</a:t>
            </a:r>
          </a:p>
          <a:p>
            <a:pPr>
              <a:lnSpc>
                <a:spcPts val="2160"/>
              </a:lnSpc>
            </a:pPr>
            <a:endParaRPr lang="en-US" sz="2000" spc="-48">
              <a:solidFill>
                <a:srgbClr val="000000"/>
              </a:solidFill>
              <a:latin typeface="Open Sauce Light"/>
            </a:endParaRPr>
          </a:p>
          <a:p>
            <a:pPr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 Bold"/>
              </a:rPr>
              <a:t>Commitment to Diverse and Inclusive Research (form)</a:t>
            </a:r>
          </a:p>
          <a:p>
            <a:pPr>
              <a:lnSpc>
                <a:spcPts val="2160"/>
              </a:lnSpc>
            </a:pPr>
            <a:endParaRPr lang="en-US" sz="2000" spc="-48">
              <a:solidFill>
                <a:srgbClr val="000000"/>
              </a:solidFill>
              <a:latin typeface="Open Sauce Light Bold"/>
            </a:endParaRPr>
          </a:p>
          <a:p>
            <a:pPr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 Bold"/>
              </a:rPr>
              <a:t>Budget Forms</a:t>
            </a:r>
          </a:p>
          <a:p>
            <a:pPr>
              <a:lnSpc>
                <a:spcPts val="2160"/>
              </a:lnSpc>
            </a:pPr>
            <a:endParaRPr lang="en-US" sz="2000" spc="-48">
              <a:solidFill>
                <a:srgbClr val="000000"/>
              </a:solidFill>
              <a:latin typeface="Open Sauce Light Bold"/>
            </a:endParaRPr>
          </a:p>
          <a:p>
            <a:pPr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 Bold"/>
              </a:rPr>
              <a:t>Department/Division Chair Letter</a:t>
            </a:r>
          </a:p>
          <a:p>
            <a:pPr>
              <a:lnSpc>
                <a:spcPts val="2160"/>
              </a:lnSpc>
            </a:pPr>
            <a:endParaRPr lang="en-US" sz="2000" spc="-48">
              <a:solidFill>
                <a:srgbClr val="000000"/>
              </a:solidFill>
              <a:latin typeface="Open Sauce Light Bold"/>
            </a:endParaRPr>
          </a:p>
          <a:p>
            <a:pPr>
              <a:lnSpc>
                <a:spcPts val="2160"/>
              </a:lnSpc>
            </a:pPr>
            <a:r>
              <a:rPr lang="en-US" sz="2000" spc="-48">
                <a:solidFill>
                  <a:srgbClr val="000000"/>
                </a:solidFill>
                <a:latin typeface="Open Sauce Light Bold"/>
              </a:rPr>
              <a:t>Letter(s) of Collaboration (if applicable)</a:t>
            </a:r>
            <a:r>
              <a:rPr lang="en-US" sz="2000" spc="-48">
                <a:solidFill>
                  <a:srgbClr val="000000"/>
                </a:solidFill>
                <a:latin typeface="Open Sauce Light"/>
              </a:rPr>
              <a:t> </a:t>
            </a:r>
          </a:p>
          <a:p>
            <a:pPr>
              <a:lnSpc>
                <a:spcPts val="2160"/>
              </a:lnSpc>
            </a:pPr>
            <a:endParaRPr lang="en-US" sz="2000" spc="-48">
              <a:solidFill>
                <a:srgbClr val="000000"/>
              </a:solidFill>
              <a:latin typeface="Open Sauce Light"/>
            </a:endParaRPr>
          </a:p>
          <a:p>
            <a:pPr algn="ctr">
              <a:lnSpc>
                <a:spcPts val="2160"/>
              </a:lnSpc>
            </a:pPr>
            <a:endParaRPr lang="en-US" sz="2000" spc="-48">
              <a:solidFill>
                <a:srgbClr val="000000"/>
              </a:solidFill>
              <a:latin typeface="Open Sauce Light"/>
            </a:endParaRPr>
          </a:p>
          <a:p>
            <a:pPr algn="ctr">
              <a:lnSpc>
                <a:spcPts val="2160"/>
              </a:lnSpc>
              <a:spcBef>
                <a:spcPct val="0"/>
              </a:spcBef>
            </a:pPr>
            <a:endParaRPr lang="en-US" sz="2000" spc="-48">
              <a:solidFill>
                <a:srgbClr val="000000"/>
              </a:solidFill>
              <a:latin typeface="Open Sauce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138428"/>
            <a:ext cx="5165385" cy="7996428"/>
            <a:chOff x="0" y="0"/>
            <a:chExt cx="6887180" cy="10661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7210" cy="10661904"/>
            </a:xfrm>
            <a:custGeom>
              <a:avLst/>
              <a:gdLst/>
              <a:ahLst/>
              <a:cxnLst/>
              <a:rect l="l" t="t" r="r" b="b"/>
              <a:pathLst>
                <a:path w="6887210" h="10661904">
                  <a:moveTo>
                    <a:pt x="0" y="0"/>
                  </a:moveTo>
                  <a:lnTo>
                    <a:pt x="6887210" y="0"/>
                  </a:lnTo>
                  <a:lnTo>
                    <a:pt x="6887210" y="10661904"/>
                  </a:lnTo>
                  <a:lnTo>
                    <a:pt x="0" y="10661904"/>
                  </a:lnTo>
                  <a:close/>
                </a:path>
              </a:pathLst>
            </a:custGeom>
            <a:solidFill>
              <a:srgbClr val="286181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052356" y="669733"/>
            <a:ext cx="1099856" cy="1099856"/>
          </a:xfrm>
          <a:custGeom>
            <a:avLst/>
            <a:gdLst/>
            <a:ahLst/>
            <a:cxnLst/>
            <a:rect l="l" t="t" r="r" b="b"/>
            <a:pathLst>
              <a:path w="1099856" h="1099856">
                <a:moveTo>
                  <a:pt x="0" y="0"/>
                </a:moveTo>
                <a:lnTo>
                  <a:pt x="1099855" y="0"/>
                </a:lnTo>
                <a:lnTo>
                  <a:pt x="1099855" y="1099856"/>
                </a:lnTo>
                <a:lnTo>
                  <a:pt x="0" y="1099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26672" y="844049"/>
            <a:ext cx="751223" cy="751223"/>
          </a:xfrm>
          <a:custGeom>
            <a:avLst/>
            <a:gdLst/>
            <a:ahLst/>
            <a:cxnLst/>
            <a:rect l="l" t="t" r="r" b="b"/>
            <a:pathLst>
              <a:path w="751223" h="751223">
                <a:moveTo>
                  <a:pt x="0" y="0"/>
                </a:moveTo>
                <a:lnTo>
                  <a:pt x="751223" y="0"/>
                </a:lnTo>
                <a:lnTo>
                  <a:pt x="751223" y="751223"/>
                </a:lnTo>
                <a:lnTo>
                  <a:pt x="0" y="751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53949" y="2179164"/>
            <a:ext cx="1099856" cy="1099856"/>
          </a:xfrm>
          <a:custGeom>
            <a:avLst/>
            <a:gdLst/>
            <a:ahLst/>
            <a:cxnLst/>
            <a:rect l="l" t="t" r="r" b="b"/>
            <a:pathLst>
              <a:path w="1099856" h="1099856">
                <a:moveTo>
                  <a:pt x="0" y="0"/>
                </a:moveTo>
                <a:lnTo>
                  <a:pt x="1099855" y="0"/>
                </a:lnTo>
                <a:lnTo>
                  <a:pt x="1099855" y="1099855"/>
                </a:lnTo>
                <a:lnTo>
                  <a:pt x="0" y="10998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13502" y="2367887"/>
            <a:ext cx="765394" cy="765394"/>
          </a:xfrm>
          <a:custGeom>
            <a:avLst/>
            <a:gdLst/>
            <a:ahLst/>
            <a:cxnLst/>
            <a:rect l="l" t="t" r="r" b="b"/>
            <a:pathLst>
              <a:path w="765394" h="765394">
                <a:moveTo>
                  <a:pt x="0" y="0"/>
                </a:moveTo>
                <a:lnTo>
                  <a:pt x="765394" y="0"/>
                </a:lnTo>
                <a:lnTo>
                  <a:pt x="765394" y="765394"/>
                </a:lnTo>
                <a:lnTo>
                  <a:pt x="0" y="7653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39364" y="5198025"/>
            <a:ext cx="1099856" cy="1099856"/>
          </a:xfrm>
          <a:custGeom>
            <a:avLst/>
            <a:gdLst/>
            <a:ahLst/>
            <a:cxnLst/>
            <a:rect l="l" t="t" r="r" b="b"/>
            <a:pathLst>
              <a:path w="1099856" h="1099856">
                <a:moveTo>
                  <a:pt x="0" y="0"/>
                </a:moveTo>
                <a:lnTo>
                  <a:pt x="1099855" y="0"/>
                </a:lnTo>
                <a:lnTo>
                  <a:pt x="1099855" y="1099856"/>
                </a:lnTo>
                <a:lnTo>
                  <a:pt x="0" y="1099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07095" y="5388525"/>
            <a:ext cx="764393" cy="764393"/>
          </a:xfrm>
          <a:custGeom>
            <a:avLst/>
            <a:gdLst/>
            <a:ahLst/>
            <a:cxnLst/>
            <a:rect l="l" t="t" r="r" b="b"/>
            <a:pathLst>
              <a:path w="764393" h="764393">
                <a:moveTo>
                  <a:pt x="0" y="0"/>
                </a:moveTo>
                <a:lnTo>
                  <a:pt x="764393" y="0"/>
                </a:lnTo>
                <a:lnTo>
                  <a:pt x="764393" y="764393"/>
                </a:lnTo>
                <a:lnTo>
                  <a:pt x="0" y="7643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053949" y="8216886"/>
            <a:ext cx="1099856" cy="1099856"/>
          </a:xfrm>
          <a:custGeom>
            <a:avLst/>
            <a:gdLst/>
            <a:ahLst/>
            <a:cxnLst/>
            <a:rect l="l" t="t" r="r" b="b"/>
            <a:pathLst>
              <a:path w="1099856" h="1099856">
                <a:moveTo>
                  <a:pt x="0" y="0"/>
                </a:moveTo>
                <a:lnTo>
                  <a:pt x="1099855" y="0"/>
                </a:lnTo>
                <a:lnTo>
                  <a:pt x="1099855" y="1099856"/>
                </a:lnTo>
                <a:lnTo>
                  <a:pt x="0" y="1099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024779" y="6707456"/>
            <a:ext cx="1099856" cy="1099856"/>
          </a:xfrm>
          <a:custGeom>
            <a:avLst/>
            <a:gdLst/>
            <a:ahLst/>
            <a:cxnLst/>
            <a:rect l="l" t="t" r="r" b="b"/>
            <a:pathLst>
              <a:path w="1099856" h="1099856">
                <a:moveTo>
                  <a:pt x="0" y="0"/>
                </a:moveTo>
                <a:lnTo>
                  <a:pt x="1099855" y="0"/>
                </a:lnTo>
                <a:lnTo>
                  <a:pt x="1099855" y="1099855"/>
                </a:lnTo>
                <a:lnTo>
                  <a:pt x="0" y="10998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270991" y="6897956"/>
            <a:ext cx="607432" cy="691693"/>
          </a:xfrm>
          <a:custGeom>
            <a:avLst/>
            <a:gdLst/>
            <a:ahLst/>
            <a:cxnLst/>
            <a:rect l="l" t="t" r="r" b="b"/>
            <a:pathLst>
              <a:path w="607432" h="691693">
                <a:moveTo>
                  <a:pt x="0" y="0"/>
                </a:moveTo>
                <a:lnTo>
                  <a:pt x="607432" y="0"/>
                </a:lnTo>
                <a:lnTo>
                  <a:pt x="607432" y="691692"/>
                </a:lnTo>
                <a:lnTo>
                  <a:pt x="0" y="6916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053949" y="3688594"/>
            <a:ext cx="1099856" cy="1099856"/>
          </a:xfrm>
          <a:custGeom>
            <a:avLst/>
            <a:gdLst/>
            <a:ahLst/>
            <a:cxnLst/>
            <a:rect l="l" t="t" r="r" b="b"/>
            <a:pathLst>
              <a:path w="1099856" h="1099856">
                <a:moveTo>
                  <a:pt x="0" y="0"/>
                </a:moveTo>
                <a:lnTo>
                  <a:pt x="1099855" y="0"/>
                </a:lnTo>
                <a:lnTo>
                  <a:pt x="1099855" y="1099856"/>
                </a:lnTo>
                <a:lnTo>
                  <a:pt x="0" y="1099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8208382" y="3856367"/>
            <a:ext cx="763106" cy="764310"/>
            <a:chOff x="0" y="0"/>
            <a:chExt cx="200983" cy="2013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0983" cy="201300"/>
            </a:xfrm>
            <a:custGeom>
              <a:avLst/>
              <a:gdLst/>
              <a:ahLst/>
              <a:cxnLst/>
              <a:rect l="l" t="t" r="r" b="b"/>
              <a:pathLst>
                <a:path w="200983" h="201300">
                  <a:moveTo>
                    <a:pt x="0" y="0"/>
                  </a:moveTo>
                  <a:lnTo>
                    <a:pt x="200983" y="0"/>
                  </a:lnTo>
                  <a:lnTo>
                    <a:pt x="200983" y="201300"/>
                  </a:lnTo>
                  <a:lnTo>
                    <a:pt x="0" y="2013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FF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8291448" y="3953348"/>
            <a:ext cx="633654" cy="655093"/>
          </a:xfrm>
          <a:custGeom>
            <a:avLst/>
            <a:gdLst/>
            <a:ahLst/>
            <a:cxnLst/>
            <a:rect l="l" t="t" r="r" b="b"/>
            <a:pathLst>
              <a:path w="633654" h="655093">
                <a:moveTo>
                  <a:pt x="0" y="0"/>
                </a:moveTo>
                <a:lnTo>
                  <a:pt x="633654" y="0"/>
                </a:lnTo>
                <a:lnTo>
                  <a:pt x="633654" y="655093"/>
                </a:lnTo>
                <a:lnTo>
                  <a:pt x="0" y="6550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70819" y="4419220"/>
            <a:ext cx="4238343" cy="149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spc="-221">
                <a:solidFill>
                  <a:srgbClr val="FFFFFF"/>
                </a:solidFill>
                <a:latin typeface="Open Sans Bold"/>
              </a:rPr>
              <a:t>Proposal Writing Tips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55865" y="1066800"/>
            <a:ext cx="3563936" cy="35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en-US" sz="2579" spc="-62">
                <a:solidFill>
                  <a:srgbClr val="000000"/>
                </a:solidFill>
                <a:latin typeface="Open Sauce Light"/>
              </a:rPr>
              <a:t>Clear, concise, logical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55865" y="2627748"/>
            <a:ext cx="4017384" cy="35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en-US" sz="2579" spc="-62">
                <a:solidFill>
                  <a:srgbClr val="000000"/>
                </a:solidFill>
                <a:latin typeface="Open Sauce Light"/>
              </a:rPr>
              <a:t>Understandable language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55865" y="4079164"/>
            <a:ext cx="6641167" cy="35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en-US" sz="2579" spc="-62">
                <a:solidFill>
                  <a:srgbClr val="000000"/>
                </a:solidFill>
                <a:latin typeface="Open Sauce Light"/>
              </a:rPr>
              <a:t>Aligned with program goals &amp; review criteria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51530" y="5426625"/>
            <a:ext cx="3568272" cy="35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en-US" sz="2579" spc="-62">
                <a:solidFill>
                  <a:srgbClr val="000000"/>
                </a:solidFill>
                <a:latin typeface="Open Sauce Light"/>
              </a:rPr>
              <a:t>Personnel are justified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62311" y="7099182"/>
            <a:ext cx="1398553" cy="35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en-US" sz="2579" spc="-62">
                <a:solidFill>
                  <a:srgbClr val="000000"/>
                </a:solidFill>
                <a:latin typeface="Open Sauce Light"/>
              </a:rPr>
              <a:t>Realistic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62311" y="8616210"/>
            <a:ext cx="2327829" cy="35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en-US" sz="2579" spc="-62">
                <a:solidFill>
                  <a:srgbClr val="000000"/>
                </a:solidFill>
                <a:latin typeface="Open Sauce Light"/>
              </a:rPr>
              <a:t>Seek feedback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161996" y="6875228"/>
            <a:ext cx="827882" cy="816821"/>
            <a:chOff x="0" y="0"/>
            <a:chExt cx="218043" cy="21513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8043" cy="215130"/>
            </a:xfrm>
            <a:custGeom>
              <a:avLst/>
              <a:gdLst/>
              <a:ahLst/>
              <a:cxnLst/>
              <a:rect l="l" t="t" r="r" b="b"/>
              <a:pathLst>
                <a:path w="218043" h="215130">
                  <a:moveTo>
                    <a:pt x="0" y="0"/>
                  </a:moveTo>
                  <a:lnTo>
                    <a:pt x="218043" y="0"/>
                  </a:lnTo>
                  <a:lnTo>
                    <a:pt x="218043" y="215130"/>
                  </a:lnTo>
                  <a:lnTo>
                    <a:pt x="0" y="2151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FFFF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213502" y="8437962"/>
            <a:ext cx="794519" cy="696894"/>
            <a:chOff x="0" y="0"/>
            <a:chExt cx="209256" cy="18354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9256" cy="183544"/>
            </a:xfrm>
            <a:custGeom>
              <a:avLst/>
              <a:gdLst/>
              <a:ahLst/>
              <a:cxnLst/>
              <a:rect l="l" t="t" r="r" b="b"/>
              <a:pathLst>
                <a:path w="209256" h="183544">
                  <a:moveTo>
                    <a:pt x="0" y="0"/>
                  </a:moveTo>
                  <a:lnTo>
                    <a:pt x="209256" y="0"/>
                  </a:lnTo>
                  <a:lnTo>
                    <a:pt x="209256" y="183544"/>
                  </a:lnTo>
                  <a:lnTo>
                    <a:pt x="0" y="183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FFFF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8270991" y="8578836"/>
            <a:ext cx="698430" cy="433026"/>
          </a:xfrm>
          <a:custGeom>
            <a:avLst/>
            <a:gdLst/>
            <a:ahLst/>
            <a:cxnLst/>
            <a:rect l="l" t="t" r="r" b="b"/>
            <a:pathLst>
              <a:path w="698430" h="433026">
                <a:moveTo>
                  <a:pt x="0" y="0"/>
                </a:moveTo>
                <a:lnTo>
                  <a:pt x="698429" y="0"/>
                </a:lnTo>
                <a:lnTo>
                  <a:pt x="698429" y="433026"/>
                </a:lnTo>
                <a:lnTo>
                  <a:pt x="0" y="4330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138428"/>
            <a:ext cx="5165385" cy="7996428"/>
            <a:chOff x="0" y="0"/>
            <a:chExt cx="6887180" cy="10661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7210" cy="10661904"/>
            </a:xfrm>
            <a:custGeom>
              <a:avLst/>
              <a:gdLst/>
              <a:ahLst/>
              <a:cxnLst/>
              <a:rect l="l" t="t" r="r" b="b"/>
              <a:pathLst>
                <a:path w="6887210" h="10661904">
                  <a:moveTo>
                    <a:pt x="0" y="0"/>
                  </a:moveTo>
                  <a:lnTo>
                    <a:pt x="6887210" y="0"/>
                  </a:lnTo>
                  <a:lnTo>
                    <a:pt x="6887210" y="10661904"/>
                  </a:lnTo>
                  <a:lnTo>
                    <a:pt x="0" y="10661904"/>
                  </a:lnTo>
                  <a:close/>
                </a:path>
              </a:pathLst>
            </a:custGeom>
            <a:solidFill>
              <a:srgbClr val="28618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63522" y="4080528"/>
            <a:ext cx="4238343" cy="149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spc="-221">
                <a:solidFill>
                  <a:srgbClr val="FFFFFF"/>
                </a:solidFill>
                <a:latin typeface="Open Sans Bold"/>
              </a:rPr>
              <a:t>Review Criteria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798440" y="1348681"/>
            <a:ext cx="3359466" cy="888530"/>
            <a:chOff x="0" y="0"/>
            <a:chExt cx="4479288" cy="1184706"/>
          </a:xfrm>
        </p:grpSpPr>
        <p:sp>
          <p:nvSpPr>
            <p:cNvPr id="6" name="Freeform 6"/>
            <p:cNvSpPr/>
            <p:nvPr/>
          </p:nvSpPr>
          <p:spPr>
            <a:xfrm>
              <a:off x="10795" y="10795"/>
              <a:ext cx="4457700" cy="1163066"/>
            </a:xfrm>
            <a:custGeom>
              <a:avLst/>
              <a:gdLst/>
              <a:ahLst/>
              <a:cxnLst/>
              <a:rect l="l" t="t" r="r" b="b"/>
              <a:pathLst>
                <a:path w="4457700" h="1163066">
                  <a:moveTo>
                    <a:pt x="0" y="0"/>
                  </a:moveTo>
                  <a:lnTo>
                    <a:pt x="4457700" y="0"/>
                  </a:lnTo>
                  <a:lnTo>
                    <a:pt x="4457700" y="1163066"/>
                  </a:lnTo>
                  <a:lnTo>
                    <a:pt x="0" y="1163066"/>
                  </a:lnTo>
                  <a:close/>
                </a:path>
              </a:pathLst>
            </a:custGeom>
            <a:solidFill>
              <a:srgbClr val="12A9D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479290" cy="1184656"/>
            </a:xfrm>
            <a:custGeom>
              <a:avLst/>
              <a:gdLst/>
              <a:ahLst/>
              <a:cxnLst/>
              <a:rect l="l" t="t" r="r" b="b"/>
              <a:pathLst>
                <a:path w="4479290" h="1184656">
                  <a:moveTo>
                    <a:pt x="10795" y="0"/>
                  </a:moveTo>
                  <a:lnTo>
                    <a:pt x="4468495" y="0"/>
                  </a:lnTo>
                  <a:cubicBezTo>
                    <a:pt x="4474464" y="0"/>
                    <a:pt x="4479290" y="4826"/>
                    <a:pt x="4479290" y="10795"/>
                  </a:cubicBezTo>
                  <a:lnTo>
                    <a:pt x="4479290" y="1173861"/>
                  </a:lnTo>
                  <a:cubicBezTo>
                    <a:pt x="4479290" y="1179830"/>
                    <a:pt x="4474464" y="1184656"/>
                    <a:pt x="4468495" y="1184656"/>
                  </a:cubicBezTo>
                  <a:lnTo>
                    <a:pt x="10795" y="1184656"/>
                  </a:lnTo>
                  <a:cubicBezTo>
                    <a:pt x="4826" y="1184656"/>
                    <a:pt x="0" y="1179830"/>
                    <a:pt x="0" y="1173861"/>
                  </a:cubicBezTo>
                  <a:lnTo>
                    <a:pt x="0" y="10795"/>
                  </a:lnTo>
                  <a:cubicBezTo>
                    <a:pt x="0" y="4826"/>
                    <a:pt x="4826" y="0"/>
                    <a:pt x="10795" y="0"/>
                  </a:cubicBezTo>
                  <a:moveTo>
                    <a:pt x="10795" y="21590"/>
                  </a:moveTo>
                  <a:lnTo>
                    <a:pt x="10795" y="10795"/>
                  </a:lnTo>
                  <a:lnTo>
                    <a:pt x="21590" y="10795"/>
                  </a:lnTo>
                  <a:lnTo>
                    <a:pt x="21590" y="1173861"/>
                  </a:lnTo>
                  <a:lnTo>
                    <a:pt x="10795" y="1173861"/>
                  </a:lnTo>
                  <a:lnTo>
                    <a:pt x="10795" y="1163066"/>
                  </a:lnTo>
                  <a:lnTo>
                    <a:pt x="4468495" y="1163066"/>
                  </a:lnTo>
                  <a:lnTo>
                    <a:pt x="4468495" y="1173861"/>
                  </a:lnTo>
                  <a:lnTo>
                    <a:pt x="4457700" y="1173861"/>
                  </a:lnTo>
                  <a:lnTo>
                    <a:pt x="4457700" y="10795"/>
                  </a:lnTo>
                  <a:lnTo>
                    <a:pt x="4468495" y="10795"/>
                  </a:lnTo>
                  <a:lnTo>
                    <a:pt x="4468495" y="21590"/>
                  </a:lnTo>
                  <a:lnTo>
                    <a:pt x="10795" y="21590"/>
                  </a:lnTo>
                  <a:close/>
                </a:path>
              </a:pathLst>
            </a:custGeom>
            <a:solidFill>
              <a:srgbClr val="0F6FC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898008" y="1510244"/>
            <a:ext cx="3160330" cy="58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"/>
              </a:lnSpc>
            </a:pPr>
            <a:r>
              <a:rPr lang="en-US" sz="2100" spc="-50">
                <a:solidFill>
                  <a:srgbClr val="000000"/>
                </a:solidFill>
                <a:latin typeface="Open Sauce Light Bold"/>
              </a:rPr>
              <a:t>Significance, Innovation, and Impact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798440" y="2221018"/>
            <a:ext cx="3359466" cy="6703012"/>
            <a:chOff x="0" y="0"/>
            <a:chExt cx="4479288" cy="8937350"/>
          </a:xfrm>
        </p:grpSpPr>
        <p:sp>
          <p:nvSpPr>
            <p:cNvPr id="10" name="Freeform 10"/>
            <p:cNvSpPr/>
            <p:nvPr/>
          </p:nvSpPr>
          <p:spPr>
            <a:xfrm>
              <a:off x="10795" y="10795"/>
              <a:ext cx="4457700" cy="8915781"/>
            </a:xfrm>
            <a:custGeom>
              <a:avLst/>
              <a:gdLst/>
              <a:ahLst/>
              <a:cxnLst/>
              <a:rect l="l" t="t" r="r" b="b"/>
              <a:pathLst>
                <a:path w="4457700" h="8915781">
                  <a:moveTo>
                    <a:pt x="0" y="0"/>
                  </a:moveTo>
                  <a:lnTo>
                    <a:pt x="4457700" y="0"/>
                  </a:lnTo>
                  <a:lnTo>
                    <a:pt x="4457700" y="8915781"/>
                  </a:lnTo>
                  <a:lnTo>
                    <a:pt x="0" y="8915781"/>
                  </a:ln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479290" cy="8937371"/>
            </a:xfrm>
            <a:custGeom>
              <a:avLst/>
              <a:gdLst/>
              <a:ahLst/>
              <a:cxnLst/>
              <a:rect l="l" t="t" r="r" b="b"/>
              <a:pathLst>
                <a:path w="4479290" h="8937371">
                  <a:moveTo>
                    <a:pt x="10795" y="0"/>
                  </a:moveTo>
                  <a:lnTo>
                    <a:pt x="4468495" y="0"/>
                  </a:lnTo>
                  <a:cubicBezTo>
                    <a:pt x="4474464" y="0"/>
                    <a:pt x="4479290" y="4826"/>
                    <a:pt x="4479290" y="10795"/>
                  </a:cubicBezTo>
                  <a:lnTo>
                    <a:pt x="4479290" y="8926576"/>
                  </a:lnTo>
                  <a:cubicBezTo>
                    <a:pt x="4479290" y="8932545"/>
                    <a:pt x="4474464" y="8937371"/>
                    <a:pt x="4468495" y="8937371"/>
                  </a:cubicBezTo>
                  <a:lnTo>
                    <a:pt x="10795" y="8937371"/>
                  </a:lnTo>
                  <a:cubicBezTo>
                    <a:pt x="4826" y="8937371"/>
                    <a:pt x="0" y="8932545"/>
                    <a:pt x="0" y="8926576"/>
                  </a:cubicBezTo>
                  <a:lnTo>
                    <a:pt x="0" y="10795"/>
                  </a:lnTo>
                  <a:cubicBezTo>
                    <a:pt x="0" y="4826"/>
                    <a:pt x="4826" y="0"/>
                    <a:pt x="10795" y="0"/>
                  </a:cubicBezTo>
                  <a:moveTo>
                    <a:pt x="10795" y="21590"/>
                  </a:moveTo>
                  <a:lnTo>
                    <a:pt x="10795" y="10795"/>
                  </a:lnTo>
                  <a:lnTo>
                    <a:pt x="21590" y="10795"/>
                  </a:lnTo>
                  <a:lnTo>
                    <a:pt x="21590" y="8926576"/>
                  </a:lnTo>
                  <a:lnTo>
                    <a:pt x="10795" y="8926576"/>
                  </a:lnTo>
                  <a:lnTo>
                    <a:pt x="10795" y="8915781"/>
                  </a:lnTo>
                  <a:lnTo>
                    <a:pt x="4468495" y="8915781"/>
                  </a:lnTo>
                  <a:lnTo>
                    <a:pt x="4468495" y="8926576"/>
                  </a:lnTo>
                  <a:lnTo>
                    <a:pt x="4457700" y="8926576"/>
                  </a:lnTo>
                  <a:lnTo>
                    <a:pt x="4457700" y="10795"/>
                  </a:lnTo>
                  <a:lnTo>
                    <a:pt x="4468495" y="10795"/>
                  </a:lnTo>
                  <a:lnTo>
                    <a:pt x="4468495" y="21590"/>
                  </a:lnTo>
                  <a:lnTo>
                    <a:pt x="10795" y="21590"/>
                  </a:ln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09773" y="1348681"/>
            <a:ext cx="3359466" cy="888530"/>
            <a:chOff x="0" y="0"/>
            <a:chExt cx="4479288" cy="1184706"/>
          </a:xfrm>
        </p:grpSpPr>
        <p:sp>
          <p:nvSpPr>
            <p:cNvPr id="13" name="Freeform 13"/>
            <p:cNvSpPr/>
            <p:nvPr/>
          </p:nvSpPr>
          <p:spPr>
            <a:xfrm>
              <a:off x="10795" y="10795"/>
              <a:ext cx="4457700" cy="1163066"/>
            </a:xfrm>
            <a:custGeom>
              <a:avLst/>
              <a:gdLst/>
              <a:ahLst/>
              <a:cxnLst/>
              <a:rect l="l" t="t" r="r" b="b"/>
              <a:pathLst>
                <a:path w="4457700" h="1163066">
                  <a:moveTo>
                    <a:pt x="0" y="0"/>
                  </a:moveTo>
                  <a:lnTo>
                    <a:pt x="4457700" y="0"/>
                  </a:lnTo>
                  <a:lnTo>
                    <a:pt x="4457700" y="1163066"/>
                  </a:lnTo>
                  <a:lnTo>
                    <a:pt x="0" y="1163066"/>
                  </a:lnTo>
                  <a:close/>
                </a:path>
              </a:pathLst>
            </a:custGeom>
            <a:solidFill>
              <a:srgbClr val="12A9D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479290" cy="1184656"/>
            </a:xfrm>
            <a:custGeom>
              <a:avLst/>
              <a:gdLst/>
              <a:ahLst/>
              <a:cxnLst/>
              <a:rect l="l" t="t" r="r" b="b"/>
              <a:pathLst>
                <a:path w="4479290" h="1184656">
                  <a:moveTo>
                    <a:pt x="10795" y="0"/>
                  </a:moveTo>
                  <a:lnTo>
                    <a:pt x="4468495" y="0"/>
                  </a:lnTo>
                  <a:cubicBezTo>
                    <a:pt x="4474464" y="0"/>
                    <a:pt x="4479290" y="4826"/>
                    <a:pt x="4479290" y="10795"/>
                  </a:cubicBezTo>
                  <a:lnTo>
                    <a:pt x="4479290" y="1173861"/>
                  </a:lnTo>
                  <a:cubicBezTo>
                    <a:pt x="4479290" y="1179830"/>
                    <a:pt x="4474464" y="1184656"/>
                    <a:pt x="4468495" y="1184656"/>
                  </a:cubicBezTo>
                  <a:lnTo>
                    <a:pt x="10795" y="1184656"/>
                  </a:lnTo>
                  <a:cubicBezTo>
                    <a:pt x="4826" y="1184656"/>
                    <a:pt x="0" y="1179830"/>
                    <a:pt x="0" y="1173861"/>
                  </a:cubicBezTo>
                  <a:lnTo>
                    <a:pt x="0" y="10795"/>
                  </a:lnTo>
                  <a:cubicBezTo>
                    <a:pt x="0" y="4826"/>
                    <a:pt x="4826" y="0"/>
                    <a:pt x="10795" y="0"/>
                  </a:cubicBezTo>
                  <a:moveTo>
                    <a:pt x="10795" y="21590"/>
                  </a:moveTo>
                  <a:lnTo>
                    <a:pt x="10795" y="10795"/>
                  </a:lnTo>
                  <a:lnTo>
                    <a:pt x="21590" y="10795"/>
                  </a:lnTo>
                  <a:lnTo>
                    <a:pt x="21590" y="1173861"/>
                  </a:lnTo>
                  <a:lnTo>
                    <a:pt x="10795" y="1173861"/>
                  </a:lnTo>
                  <a:lnTo>
                    <a:pt x="10795" y="1163066"/>
                  </a:lnTo>
                  <a:lnTo>
                    <a:pt x="4468495" y="1163066"/>
                  </a:lnTo>
                  <a:lnTo>
                    <a:pt x="4468495" y="1173861"/>
                  </a:lnTo>
                  <a:lnTo>
                    <a:pt x="4457700" y="1173861"/>
                  </a:lnTo>
                  <a:lnTo>
                    <a:pt x="4457700" y="10795"/>
                  </a:lnTo>
                  <a:lnTo>
                    <a:pt x="4468495" y="10795"/>
                  </a:lnTo>
                  <a:lnTo>
                    <a:pt x="4468495" y="21590"/>
                  </a:lnTo>
                  <a:lnTo>
                    <a:pt x="10795" y="21590"/>
                  </a:lnTo>
                  <a:close/>
                </a:path>
              </a:pathLst>
            </a:custGeom>
            <a:solidFill>
              <a:srgbClr val="0F6FC6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9709341" y="1653119"/>
            <a:ext cx="3160330" cy="298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"/>
              </a:lnSpc>
            </a:pPr>
            <a:r>
              <a:rPr lang="en-US" sz="2100" spc="-50">
                <a:solidFill>
                  <a:srgbClr val="000000"/>
                </a:solidFill>
                <a:latin typeface="Open Sauce Light Bold"/>
              </a:rPr>
              <a:t>Research Project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609773" y="2221018"/>
            <a:ext cx="3359466" cy="6703012"/>
            <a:chOff x="0" y="0"/>
            <a:chExt cx="4479288" cy="8937350"/>
          </a:xfrm>
        </p:grpSpPr>
        <p:sp>
          <p:nvSpPr>
            <p:cNvPr id="17" name="Freeform 17"/>
            <p:cNvSpPr/>
            <p:nvPr/>
          </p:nvSpPr>
          <p:spPr>
            <a:xfrm>
              <a:off x="10795" y="10795"/>
              <a:ext cx="4457700" cy="8915781"/>
            </a:xfrm>
            <a:custGeom>
              <a:avLst/>
              <a:gdLst/>
              <a:ahLst/>
              <a:cxnLst/>
              <a:rect l="l" t="t" r="r" b="b"/>
              <a:pathLst>
                <a:path w="4457700" h="8915781">
                  <a:moveTo>
                    <a:pt x="0" y="0"/>
                  </a:moveTo>
                  <a:lnTo>
                    <a:pt x="4457700" y="0"/>
                  </a:lnTo>
                  <a:lnTo>
                    <a:pt x="4457700" y="8915781"/>
                  </a:lnTo>
                  <a:lnTo>
                    <a:pt x="0" y="8915781"/>
                  </a:ln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4479290" cy="8937371"/>
            </a:xfrm>
            <a:custGeom>
              <a:avLst/>
              <a:gdLst/>
              <a:ahLst/>
              <a:cxnLst/>
              <a:rect l="l" t="t" r="r" b="b"/>
              <a:pathLst>
                <a:path w="4479290" h="8937371">
                  <a:moveTo>
                    <a:pt x="10795" y="0"/>
                  </a:moveTo>
                  <a:lnTo>
                    <a:pt x="4468495" y="0"/>
                  </a:lnTo>
                  <a:cubicBezTo>
                    <a:pt x="4474464" y="0"/>
                    <a:pt x="4479290" y="4826"/>
                    <a:pt x="4479290" y="10795"/>
                  </a:cubicBezTo>
                  <a:lnTo>
                    <a:pt x="4479290" y="8926576"/>
                  </a:lnTo>
                  <a:cubicBezTo>
                    <a:pt x="4479290" y="8932545"/>
                    <a:pt x="4474464" y="8937371"/>
                    <a:pt x="4468495" y="8937371"/>
                  </a:cubicBezTo>
                  <a:lnTo>
                    <a:pt x="10795" y="8937371"/>
                  </a:lnTo>
                  <a:cubicBezTo>
                    <a:pt x="4826" y="8937371"/>
                    <a:pt x="0" y="8932545"/>
                    <a:pt x="0" y="8926576"/>
                  </a:cubicBezTo>
                  <a:lnTo>
                    <a:pt x="0" y="10795"/>
                  </a:lnTo>
                  <a:cubicBezTo>
                    <a:pt x="0" y="4826"/>
                    <a:pt x="4826" y="0"/>
                    <a:pt x="10795" y="0"/>
                  </a:cubicBezTo>
                  <a:moveTo>
                    <a:pt x="10795" y="21590"/>
                  </a:moveTo>
                  <a:lnTo>
                    <a:pt x="10795" y="10795"/>
                  </a:lnTo>
                  <a:lnTo>
                    <a:pt x="21590" y="10795"/>
                  </a:lnTo>
                  <a:lnTo>
                    <a:pt x="21590" y="8926576"/>
                  </a:lnTo>
                  <a:lnTo>
                    <a:pt x="10795" y="8926576"/>
                  </a:lnTo>
                  <a:lnTo>
                    <a:pt x="10795" y="8915781"/>
                  </a:lnTo>
                  <a:lnTo>
                    <a:pt x="4468495" y="8915781"/>
                  </a:lnTo>
                  <a:lnTo>
                    <a:pt x="4468495" y="8926576"/>
                  </a:lnTo>
                  <a:lnTo>
                    <a:pt x="4457700" y="8926576"/>
                  </a:lnTo>
                  <a:lnTo>
                    <a:pt x="4457700" y="10795"/>
                  </a:lnTo>
                  <a:lnTo>
                    <a:pt x="4468495" y="10795"/>
                  </a:lnTo>
                  <a:lnTo>
                    <a:pt x="4468495" y="21590"/>
                  </a:lnTo>
                  <a:lnTo>
                    <a:pt x="10795" y="21590"/>
                  </a:ln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9684449" y="2324269"/>
            <a:ext cx="3064254" cy="451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743" lvl="2" algn="l">
              <a:lnSpc>
                <a:spcPts val="2181"/>
              </a:lnSpc>
            </a:pPr>
            <a:r>
              <a:rPr lang="en-US" sz="2000" spc="-49">
                <a:solidFill>
                  <a:srgbClr val="000000"/>
                </a:solidFill>
                <a:latin typeface="Open Sauce Light"/>
              </a:rPr>
              <a:t>Based on sound precedents and clear rational</a:t>
            </a:r>
          </a:p>
          <a:p>
            <a:pPr marL="243743" lvl="2" algn="l">
              <a:lnSpc>
                <a:spcPts val="2181"/>
              </a:lnSpc>
            </a:pPr>
            <a:endParaRPr lang="en-US" sz="2000" spc="-49">
              <a:solidFill>
                <a:srgbClr val="000000"/>
              </a:solidFill>
              <a:latin typeface="Open Sauce Light"/>
            </a:endParaRPr>
          </a:p>
          <a:p>
            <a:pPr marL="243743" lvl="2" algn="l">
              <a:lnSpc>
                <a:spcPts val="2181"/>
              </a:lnSpc>
            </a:pPr>
            <a:r>
              <a:rPr lang="en-US" sz="2000" spc="-49">
                <a:solidFill>
                  <a:srgbClr val="000000"/>
                </a:solidFill>
                <a:latin typeface="Open Sauce Light"/>
              </a:rPr>
              <a:t>Objectives are technically feasible</a:t>
            </a:r>
          </a:p>
          <a:p>
            <a:pPr marL="243743" lvl="2" algn="l">
              <a:lnSpc>
                <a:spcPts val="2181"/>
              </a:lnSpc>
            </a:pPr>
            <a:endParaRPr lang="en-US" sz="2000" spc="-49">
              <a:solidFill>
                <a:srgbClr val="000000"/>
              </a:solidFill>
              <a:latin typeface="Open Sauce Light"/>
            </a:endParaRPr>
          </a:p>
          <a:p>
            <a:pPr marL="243743" lvl="2" algn="l">
              <a:lnSpc>
                <a:spcPts val="2181"/>
              </a:lnSpc>
            </a:pPr>
            <a:r>
              <a:rPr lang="en-US" sz="2000" spc="-49">
                <a:solidFill>
                  <a:srgbClr val="000000"/>
                </a:solidFill>
                <a:latin typeface="Open Sauce Light"/>
              </a:rPr>
              <a:t>Research methodology is realistic and sufficiently powered</a:t>
            </a:r>
          </a:p>
          <a:p>
            <a:pPr marL="243743" lvl="2" algn="l">
              <a:lnSpc>
                <a:spcPts val="2181"/>
              </a:lnSpc>
            </a:pPr>
            <a:endParaRPr lang="en-US" sz="2000" spc="-49">
              <a:solidFill>
                <a:srgbClr val="000000"/>
              </a:solidFill>
              <a:latin typeface="Open Sauce Light"/>
            </a:endParaRPr>
          </a:p>
          <a:p>
            <a:pPr marL="243743" lvl="2" algn="l">
              <a:lnSpc>
                <a:spcPts val="2181"/>
              </a:lnSpc>
            </a:pPr>
            <a:r>
              <a:rPr lang="en-US" sz="2000" spc="-49">
                <a:solidFill>
                  <a:srgbClr val="000000"/>
                </a:solidFill>
                <a:latin typeface="Open Sauce Light"/>
              </a:rPr>
              <a:t>Timeline is comprehensive, </a:t>
            </a:r>
          </a:p>
          <a:p>
            <a:pPr marL="243743" lvl="2" algn="l">
              <a:lnSpc>
                <a:spcPts val="2181"/>
              </a:lnSpc>
            </a:pPr>
            <a:endParaRPr lang="en-US" sz="2000" spc="-49">
              <a:solidFill>
                <a:srgbClr val="000000"/>
              </a:solidFill>
              <a:latin typeface="Open Sauce Light"/>
            </a:endParaRPr>
          </a:p>
          <a:p>
            <a:pPr marL="243743" lvl="2" algn="l">
              <a:lnSpc>
                <a:spcPts val="2181"/>
              </a:lnSpc>
            </a:pPr>
            <a:r>
              <a:rPr lang="en-US" sz="2000" spc="-49">
                <a:solidFill>
                  <a:srgbClr val="000000"/>
                </a:solidFill>
                <a:latin typeface="Open Sauce Light"/>
              </a:rPr>
              <a:t>Budget is realistic and appropriate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421105" y="1348681"/>
            <a:ext cx="3359466" cy="888530"/>
            <a:chOff x="0" y="0"/>
            <a:chExt cx="4479288" cy="1184706"/>
          </a:xfrm>
        </p:grpSpPr>
        <p:sp>
          <p:nvSpPr>
            <p:cNvPr id="21" name="Freeform 21"/>
            <p:cNvSpPr/>
            <p:nvPr/>
          </p:nvSpPr>
          <p:spPr>
            <a:xfrm>
              <a:off x="10795" y="10795"/>
              <a:ext cx="4457700" cy="1163066"/>
            </a:xfrm>
            <a:custGeom>
              <a:avLst/>
              <a:gdLst/>
              <a:ahLst/>
              <a:cxnLst/>
              <a:rect l="l" t="t" r="r" b="b"/>
              <a:pathLst>
                <a:path w="4457700" h="1163066">
                  <a:moveTo>
                    <a:pt x="0" y="0"/>
                  </a:moveTo>
                  <a:lnTo>
                    <a:pt x="4457700" y="0"/>
                  </a:lnTo>
                  <a:lnTo>
                    <a:pt x="4457700" y="1163066"/>
                  </a:lnTo>
                  <a:lnTo>
                    <a:pt x="0" y="1163066"/>
                  </a:lnTo>
                  <a:close/>
                </a:path>
              </a:pathLst>
            </a:custGeom>
            <a:solidFill>
              <a:srgbClr val="12A9D9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4479290" cy="1184656"/>
            </a:xfrm>
            <a:custGeom>
              <a:avLst/>
              <a:gdLst/>
              <a:ahLst/>
              <a:cxnLst/>
              <a:rect l="l" t="t" r="r" b="b"/>
              <a:pathLst>
                <a:path w="4479290" h="1184656">
                  <a:moveTo>
                    <a:pt x="10795" y="0"/>
                  </a:moveTo>
                  <a:lnTo>
                    <a:pt x="4468495" y="0"/>
                  </a:lnTo>
                  <a:cubicBezTo>
                    <a:pt x="4474464" y="0"/>
                    <a:pt x="4479290" y="4826"/>
                    <a:pt x="4479290" y="10795"/>
                  </a:cubicBezTo>
                  <a:lnTo>
                    <a:pt x="4479290" y="1173861"/>
                  </a:lnTo>
                  <a:cubicBezTo>
                    <a:pt x="4479290" y="1179830"/>
                    <a:pt x="4474464" y="1184656"/>
                    <a:pt x="4468495" y="1184656"/>
                  </a:cubicBezTo>
                  <a:lnTo>
                    <a:pt x="10795" y="1184656"/>
                  </a:lnTo>
                  <a:cubicBezTo>
                    <a:pt x="4826" y="1184656"/>
                    <a:pt x="0" y="1179830"/>
                    <a:pt x="0" y="1173861"/>
                  </a:cubicBezTo>
                  <a:lnTo>
                    <a:pt x="0" y="10795"/>
                  </a:lnTo>
                  <a:cubicBezTo>
                    <a:pt x="0" y="4826"/>
                    <a:pt x="4826" y="0"/>
                    <a:pt x="10795" y="0"/>
                  </a:cubicBezTo>
                  <a:moveTo>
                    <a:pt x="10795" y="21590"/>
                  </a:moveTo>
                  <a:lnTo>
                    <a:pt x="10795" y="10795"/>
                  </a:lnTo>
                  <a:lnTo>
                    <a:pt x="21590" y="10795"/>
                  </a:lnTo>
                  <a:lnTo>
                    <a:pt x="21590" y="1173861"/>
                  </a:lnTo>
                  <a:lnTo>
                    <a:pt x="10795" y="1173861"/>
                  </a:lnTo>
                  <a:lnTo>
                    <a:pt x="10795" y="1163066"/>
                  </a:lnTo>
                  <a:lnTo>
                    <a:pt x="4468495" y="1163066"/>
                  </a:lnTo>
                  <a:lnTo>
                    <a:pt x="4468495" y="1173861"/>
                  </a:lnTo>
                  <a:lnTo>
                    <a:pt x="4457700" y="1173861"/>
                  </a:lnTo>
                  <a:lnTo>
                    <a:pt x="4457700" y="10795"/>
                  </a:lnTo>
                  <a:lnTo>
                    <a:pt x="4468495" y="10795"/>
                  </a:lnTo>
                  <a:lnTo>
                    <a:pt x="4468495" y="21590"/>
                  </a:lnTo>
                  <a:lnTo>
                    <a:pt x="10795" y="21590"/>
                  </a:lnTo>
                  <a:close/>
                </a:path>
              </a:pathLst>
            </a:custGeom>
            <a:solidFill>
              <a:srgbClr val="0F6FC6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3520673" y="1510244"/>
            <a:ext cx="3160330" cy="58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"/>
              </a:lnSpc>
            </a:pPr>
            <a:r>
              <a:rPr lang="en-US" sz="2100" spc="-50">
                <a:solidFill>
                  <a:srgbClr val="000000"/>
                </a:solidFill>
                <a:latin typeface="Open Sauce Light Bold"/>
              </a:rPr>
              <a:t>Applicant &amp; </a:t>
            </a:r>
          </a:p>
          <a:p>
            <a:pPr algn="ctr">
              <a:lnSpc>
                <a:spcPts val="2268"/>
              </a:lnSpc>
            </a:pPr>
            <a:r>
              <a:rPr lang="en-US" sz="2100" spc="-50">
                <a:solidFill>
                  <a:srgbClr val="000000"/>
                </a:solidFill>
                <a:latin typeface="Open Sauce Light Bold"/>
              </a:rPr>
              <a:t>Co-Investigators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3421105" y="2221018"/>
            <a:ext cx="3359466" cy="6703012"/>
            <a:chOff x="0" y="0"/>
            <a:chExt cx="4479288" cy="8937350"/>
          </a:xfrm>
        </p:grpSpPr>
        <p:sp>
          <p:nvSpPr>
            <p:cNvPr id="25" name="Freeform 25"/>
            <p:cNvSpPr/>
            <p:nvPr/>
          </p:nvSpPr>
          <p:spPr>
            <a:xfrm>
              <a:off x="10795" y="10795"/>
              <a:ext cx="4457700" cy="8915781"/>
            </a:xfrm>
            <a:custGeom>
              <a:avLst/>
              <a:gdLst/>
              <a:ahLst/>
              <a:cxnLst/>
              <a:rect l="l" t="t" r="r" b="b"/>
              <a:pathLst>
                <a:path w="4457700" h="8915781">
                  <a:moveTo>
                    <a:pt x="0" y="0"/>
                  </a:moveTo>
                  <a:lnTo>
                    <a:pt x="4457700" y="0"/>
                  </a:lnTo>
                  <a:lnTo>
                    <a:pt x="4457700" y="8915781"/>
                  </a:lnTo>
                  <a:lnTo>
                    <a:pt x="0" y="8915781"/>
                  </a:ln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4479290" cy="8937371"/>
            </a:xfrm>
            <a:custGeom>
              <a:avLst/>
              <a:gdLst/>
              <a:ahLst/>
              <a:cxnLst/>
              <a:rect l="l" t="t" r="r" b="b"/>
              <a:pathLst>
                <a:path w="4479290" h="8937371">
                  <a:moveTo>
                    <a:pt x="10795" y="0"/>
                  </a:moveTo>
                  <a:lnTo>
                    <a:pt x="4468495" y="0"/>
                  </a:lnTo>
                  <a:cubicBezTo>
                    <a:pt x="4474464" y="0"/>
                    <a:pt x="4479290" y="4826"/>
                    <a:pt x="4479290" y="10795"/>
                  </a:cubicBezTo>
                  <a:lnTo>
                    <a:pt x="4479290" y="8926576"/>
                  </a:lnTo>
                  <a:cubicBezTo>
                    <a:pt x="4479290" y="8932545"/>
                    <a:pt x="4474464" y="8937371"/>
                    <a:pt x="4468495" y="8937371"/>
                  </a:cubicBezTo>
                  <a:lnTo>
                    <a:pt x="10795" y="8937371"/>
                  </a:lnTo>
                  <a:cubicBezTo>
                    <a:pt x="4826" y="8937371"/>
                    <a:pt x="0" y="8932545"/>
                    <a:pt x="0" y="8926576"/>
                  </a:cubicBezTo>
                  <a:lnTo>
                    <a:pt x="0" y="10795"/>
                  </a:lnTo>
                  <a:cubicBezTo>
                    <a:pt x="0" y="4826"/>
                    <a:pt x="4826" y="0"/>
                    <a:pt x="10795" y="0"/>
                  </a:cubicBezTo>
                  <a:moveTo>
                    <a:pt x="10795" y="21590"/>
                  </a:moveTo>
                  <a:lnTo>
                    <a:pt x="10795" y="10795"/>
                  </a:lnTo>
                  <a:lnTo>
                    <a:pt x="21590" y="10795"/>
                  </a:lnTo>
                  <a:lnTo>
                    <a:pt x="21590" y="8926576"/>
                  </a:lnTo>
                  <a:lnTo>
                    <a:pt x="10795" y="8926576"/>
                  </a:lnTo>
                  <a:lnTo>
                    <a:pt x="10795" y="8915781"/>
                  </a:lnTo>
                  <a:lnTo>
                    <a:pt x="4468495" y="8915781"/>
                  </a:lnTo>
                  <a:lnTo>
                    <a:pt x="4468495" y="8926576"/>
                  </a:lnTo>
                  <a:lnTo>
                    <a:pt x="4457700" y="8926576"/>
                  </a:lnTo>
                  <a:lnTo>
                    <a:pt x="4457700" y="10795"/>
                  </a:lnTo>
                  <a:lnTo>
                    <a:pt x="4468495" y="10795"/>
                  </a:lnTo>
                  <a:lnTo>
                    <a:pt x="4468495" y="21590"/>
                  </a:lnTo>
                  <a:lnTo>
                    <a:pt x="10795" y="21590"/>
                  </a:lnTo>
                  <a:close/>
                </a:path>
              </a:pathLst>
            </a:custGeom>
            <a:solidFill>
              <a:srgbClr val="CCD5EA">
                <a:alpha val="89804"/>
              </a:srgbClr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3495781" y="2314744"/>
            <a:ext cx="3185222" cy="560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3366" lvl="2" algn="l">
              <a:lnSpc>
                <a:spcPts val="2268"/>
              </a:lnSpc>
            </a:pPr>
            <a:r>
              <a:rPr lang="en-US" sz="2000" spc="-50">
                <a:solidFill>
                  <a:srgbClr val="000000"/>
                </a:solidFill>
                <a:latin typeface="Open Sauce Light"/>
              </a:rPr>
              <a:t>Well-suited for completion of the proposed work</a:t>
            </a:r>
          </a:p>
          <a:p>
            <a:pPr marL="253366" lvl="2" algn="l">
              <a:lnSpc>
                <a:spcPts val="2268"/>
              </a:lnSpc>
            </a:pPr>
            <a:endParaRPr lang="en-US" sz="2000" spc="-50">
              <a:solidFill>
                <a:srgbClr val="000000"/>
              </a:solidFill>
              <a:latin typeface="Open Sauce Light"/>
            </a:endParaRPr>
          </a:p>
          <a:p>
            <a:pPr marL="253366" lvl="2" algn="l">
              <a:lnSpc>
                <a:spcPts val="2268"/>
              </a:lnSpc>
            </a:pPr>
            <a:r>
              <a:rPr lang="en-US" sz="2000" spc="-50">
                <a:solidFill>
                  <a:srgbClr val="000000"/>
                </a:solidFill>
                <a:latin typeface="Open Sauce Light"/>
              </a:rPr>
              <a:t>Roles of the Co-I(s) are well-defined and aligned with the background and skills necessary for the successful completion of the research</a:t>
            </a:r>
          </a:p>
          <a:p>
            <a:pPr marL="380048" lvl="2" indent="-126682" algn="l">
              <a:lnSpc>
                <a:spcPts val="2268"/>
              </a:lnSpc>
              <a:buFont typeface="Arial"/>
              <a:buChar char="⚬"/>
            </a:pPr>
            <a:endParaRPr lang="en-US" sz="2000" spc="-50">
              <a:solidFill>
                <a:srgbClr val="000000"/>
              </a:solidFill>
              <a:latin typeface="Open Sauce Light"/>
            </a:endParaRPr>
          </a:p>
          <a:p>
            <a:pPr marL="253366" lvl="2" algn="l">
              <a:lnSpc>
                <a:spcPts val="2268"/>
              </a:lnSpc>
            </a:pPr>
            <a:r>
              <a:rPr lang="en-US" sz="2000" spc="-50">
                <a:solidFill>
                  <a:srgbClr val="000000"/>
                </a:solidFill>
                <a:latin typeface="Open Sauce Light"/>
              </a:rPr>
              <a:t>Shows a strong commitment to fostering a positive research culture, including activities that support a diverse, equitable, and inclusive research environment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46046" y="2324269"/>
            <a:ext cx="3064254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743" lvl="2">
              <a:lnSpc>
                <a:spcPts val="2181"/>
              </a:lnSpc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Seeks to improve therapies and therapeutic strategies for individuals suffering from AD</a:t>
            </a:r>
          </a:p>
          <a:p>
            <a:pPr marL="243743" lvl="2">
              <a:lnSpc>
                <a:spcPts val="2181"/>
              </a:lnSpc>
            </a:pPr>
            <a:endParaRPr lang="en-US" sz="2000" spc="-48">
              <a:solidFill>
                <a:srgbClr val="000000"/>
              </a:solidFill>
              <a:latin typeface="Open Sauce Light"/>
            </a:endParaRPr>
          </a:p>
          <a:p>
            <a:pPr marL="243743" lvl="2">
              <a:lnSpc>
                <a:spcPts val="2181"/>
              </a:lnSpc>
            </a:pPr>
            <a:r>
              <a:rPr lang="en-US" sz="2000" spc="-48">
                <a:solidFill>
                  <a:srgbClr val="000000"/>
                </a:solidFill>
                <a:latin typeface="Open Sauce Light"/>
              </a:rPr>
              <a:t>Seeks to move insights from basic sciences towards clinical practice</a:t>
            </a:r>
          </a:p>
          <a:p>
            <a:pPr marL="243743" lvl="2">
              <a:lnSpc>
                <a:spcPts val="2181"/>
              </a:lnSpc>
            </a:pPr>
            <a:endParaRPr lang="en-US" sz="2000" spc="-48">
              <a:solidFill>
                <a:srgbClr val="000000"/>
              </a:solidFill>
              <a:latin typeface="Open Sauce Light"/>
            </a:endParaRPr>
          </a:p>
          <a:p>
            <a:pPr marL="243743" lvl="2" algn="l">
              <a:lnSpc>
                <a:spcPts val="2181"/>
              </a:lnSpc>
            </a:pPr>
            <a:r>
              <a:rPr lang="en-US" sz="2000" spc="-49">
                <a:solidFill>
                  <a:srgbClr val="000000"/>
                </a:solidFill>
                <a:latin typeface="Open Sauce Light"/>
              </a:rPr>
              <a:t>Creative and addresses a critical scientific or therapeutic barrier/roadblock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138428"/>
            <a:ext cx="5165385" cy="7996428"/>
            <a:chOff x="0" y="0"/>
            <a:chExt cx="6887180" cy="10661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87210" cy="10661904"/>
            </a:xfrm>
            <a:custGeom>
              <a:avLst/>
              <a:gdLst/>
              <a:ahLst/>
              <a:cxnLst/>
              <a:rect l="l" t="t" r="r" b="b"/>
              <a:pathLst>
                <a:path w="6887210" h="10661904">
                  <a:moveTo>
                    <a:pt x="0" y="0"/>
                  </a:moveTo>
                  <a:lnTo>
                    <a:pt x="6887210" y="0"/>
                  </a:lnTo>
                  <a:lnTo>
                    <a:pt x="6887210" y="10661904"/>
                  </a:lnTo>
                  <a:lnTo>
                    <a:pt x="0" y="10661904"/>
                  </a:lnTo>
                  <a:close/>
                </a:path>
              </a:pathLst>
            </a:custGeom>
            <a:solidFill>
              <a:srgbClr val="28618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70819" y="4052507"/>
            <a:ext cx="4238343" cy="222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spc="-221">
                <a:solidFill>
                  <a:srgbClr val="FFFFFF"/>
                </a:solidFill>
                <a:latin typeface="Open Sans Bold"/>
              </a:rPr>
              <a:t>Common Pitfalls to Avoid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71110" y="1541462"/>
            <a:ext cx="10789920" cy="7376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spc="-72">
                <a:solidFill>
                  <a:srgbClr val="595959"/>
                </a:solidFill>
                <a:latin typeface="Open Sans Bold"/>
              </a:rPr>
              <a:t>Clarity  </a:t>
            </a:r>
          </a:p>
          <a:p>
            <a:pPr algn="l">
              <a:lnSpc>
                <a:spcPts val="2500"/>
              </a:lnSpc>
            </a:pPr>
            <a:endParaRPr lang="en-US" sz="3000" spc="-72">
              <a:solidFill>
                <a:srgbClr val="595959"/>
              </a:solidFill>
              <a:latin typeface="Open Sans Bold"/>
            </a:endParaRPr>
          </a:p>
          <a:p>
            <a:pPr algn="l">
              <a:lnSpc>
                <a:spcPts val="2500"/>
              </a:lnSpc>
            </a:pPr>
            <a:r>
              <a:rPr lang="en-US" sz="2500" spc="-60">
                <a:solidFill>
                  <a:srgbClr val="595959"/>
                </a:solidFill>
                <a:latin typeface="Open Sans"/>
              </a:rPr>
              <a:t>"It is unclear what significant innovations will be introduced by this proposal to move beyond the results of previous XXXX research."</a:t>
            </a:r>
          </a:p>
          <a:p>
            <a:pPr algn="l">
              <a:lnSpc>
                <a:spcPts val="2500"/>
              </a:lnSpc>
            </a:pPr>
            <a:endParaRPr lang="en-US" sz="2500" spc="-60">
              <a:solidFill>
                <a:srgbClr val="595959"/>
              </a:solidFill>
              <a:latin typeface="Open Sans"/>
            </a:endParaRPr>
          </a:p>
          <a:p>
            <a:pPr algn="l">
              <a:lnSpc>
                <a:spcPts val="2500"/>
              </a:lnSpc>
            </a:pPr>
            <a:r>
              <a:rPr lang="en-US" sz="2500" spc="-60">
                <a:solidFill>
                  <a:srgbClr val="595959"/>
                </a:solidFill>
                <a:latin typeface="Open Sans"/>
              </a:rPr>
              <a:t>"The aims are clearly stated, but no hypothesis is included. The approach is technically feasible, although many of the experimental details remain opaque"</a:t>
            </a:r>
          </a:p>
          <a:p>
            <a:pPr algn="l">
              <a:lnSpc>
                <a:spcPts val="3000"/>
              </a:lnSpc>
            </a:pPr>
            <a:endParaRPr lang="en-US" sz="2500" spc="-60">
              <a:solidFill>
                <a:srgbClr val="595959"/>
              </a:solidFill>
              <a:latin typeface="Open Sans"/>
            </a:endParaRPr>
          </a:p>
          <a:p>
            <a:pPr algn="l">
              <a:lnSpc>
                <a:spcPts val="3000"/>
              </a:lnSpc>
            </a:pPr>
            <a:r>
              <a:rPr lang="en-US" sz="3000" spc="-72">
                <a:solidFill>
                  <a:srgbClr val="595959"/>
                </a:solidFill>
                <a:latin typeface="Open Sans Bold"/>
              </a:rPr>
              <a:t>Research Focus</a:t>
            </a:r>
          </a:p>
          <a:p>
            <a:pPr algn="l">
              <a:lnSpc>
                <a:spcPts val="2500"/>
              </a:lnSpc>
            </a:pPr>
            <a:endParaRPr lang="en-US" sz="3000" spc="-72">
              <a:solidFill>
                <a:srgbClr val="595959"/>
              </a:solidFill>
              <a:latin typeface="Open Sans Bold"/>
            </a:endParaRPr>
          </a:p>
          <a:p>
            <a:pPr algn="l">
              <a:lnSpc>
                <a:spcPts val="2500"/>
              </a:lnSpc>
            </a:pPr>
            <a:r>
              <a:rPr lang="en-US" sz="2500" spc="-60">
                <a:solidFill>
                  <a:srgbClr val="595959"/>
                </a:solidFill>
                <a:latin typeface="Open Sans"/>
              </a:rPr>
              <a:t>"This project is basic science/new target discovery and is outside of the scope of this Program."</a:t>
            </a:r>
          </a:p>
          <a:p>
            <a:pPr algn="l">
              <a:lnSpc>
                <a:spcPts val="2500"/>
              </a:lnSpc>
            </a:pPr>
            <a:endParaRPr lang="en-US" sz="2500" spc="-60">
              <a:solidFill>
                <a:srgbClr val="595959"/>
              </a:solidFill>
              <a:latin typeface="Open Sans"/>
            </a:endParaRPr>
          </a:p>
          <a:p>
            <a:pPr algn="l">
              <a:lnSpc>
                <a:spcPts val="2500"/>
              </a:lnSpc>
            </a:pPr>
            <a:r>
              <a:rPr lang="en-US" sz="2500" spc="-60">
                <a:solidFill>
                  <a:srgbClr val="595959"/>
                </a:solidFill>
                <a:latin typeface="Open Sans"/>
              </a:rPr>
              <a:t>"Premise is that AD is caused by dysregulated neuroinflammation; yet proposed studies do not seek to determine how drug XXXX will target neuroinflammation."</a:t>
            </a:r>
          </a:p>
          <a:p>
            <a:pPr algn="l">
              <a:lnSpc>
                <a:spcPts val="3000"/>
              </a:lnSpc>
            </a:pPr>
            <a:endParaRPr lang="en-US" sz="2500" spc="-60">
              <a:solidFill>
                <a:srgbClr val="595959"/>
              </a:solidFill>
              <a:latin typeface="Open Sans"/>
            </a:endParaRPr>
          </a:p>
          <a:p>
            <a:pPr algn="l">
              <a:lnSpc>
                <a:spcPts val="3000"/>
              </a:lnSpc>
            </a:pPr>
            <a:r>
              <a:rPr lang="en-US" sz="3000" spc="-72">
                <a:solidFill>
                  <a:srgbClr val="595959"/>
                </a:solidFill>
                <a:latin typeface="Open Sans Bold"/>
              </a:rPr>
              <a:t>Funding Overlap</a:t>
            </a:r>
          </a:p>
          <a:p>
            <a:pPr algn="l">
              <a:lnSpc>
                <a:spcPts val="2500"/>
              </a:lnSpc>
            </a:pPr>
            <a:endParaRPr lang="en-US" sz="3000" spc="-72">
              <a:solidFill>
                <a:srgbClr val="595959"/>
              </a:solidFill>
              <a:latin typeface="Open Sans Bold"/>
            </a:endParaRPr>
          </a:p>
          <a:p>
            <a:pPr algn="l">
              <a:lnSpc>
                <a:spcPts val="2500"/>
              </a:lnSpc>
            </a:pPr>
            <a:r>
              <a:rPr lang="en-US" sz="2500" spc="-60">
                <a:solidFill>
                  <a:srgbClr val="595959"/>
                </a:solidFill>
                <a:latin typeface="Open Sans"/>
              </a:rPr>
              <a:t>“It is unclear if there is overlap between this application and current/pending funding.”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Custom</PresentationFormat>
  <Paragraphs>172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Open Sans Bold</vt:lpstr>
      <vt:lpstr>Calibri</vt:lpstr>
      <vt:lpstr>Open Sauce Light</vt:lpstr>
      <vt:lpstr>Open Sauce Light Bold</vt:lpstr>
      <vt:lpstr>Open Sans</vt:lpstr>
      <vt:lpstr>Arial</vt:lpstr>
      <vt:lpstr>YAD_cQGyXdk 0</vt:lpstr>
      <vt:lpstr>Bakerie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Session June 14, 2023 11:00 AM – 12:00 PM ET Tina Ta, MS, Grants Officer Lindsey Carver, MA, Senior Grants Officer Kim Lezak, PhD, Managing Director ThomeAwards@hria.org</dc:title>
  <dc:creator>Tina Ta</dc:creator>
  <cp:lastModifiedBy>Lindsey Carver</cp:lastModifiedBy>
  <cp:revision>1</cp:revision>
  <dcterms:created xsi:type="dcterms:W3CDTF">2006-08-16T00:00:00Z</dcterms:created>
  <dcterms:modified xsi:type="dcterms:W3CDTF">2023-06-14T17:18:18Z</dcterms:modified>
  <dc:identifier>DAFkBeDve_g</dc:identifier>
</cp:coreProperties>
</file>