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7.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89_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B4_A913922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2C0_A10E18D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59" r:id="rId4"/>
    <p:sldMasterId id="2147483769" r:id="rId5"/>
    <p:sldMasterId id="2147483779" r:id="rId6"/>
    <p:sldMasterId id="2147483793" r:id="rId7"/>
    <p:sldMasterId id="2147483952" r:id="rId8"/>
    <p:sldMasterId id="2147483974" r:id="rId9"/>
    <p:sldMasterId id="2147483996" r:id="rId10"/>
    <p:sldMasterId id="2147484018" r:id="rId11"/>
  </p:sldMasterIdLst>
  <p:notesMasterIdLst>
    <p:notesMasterId r:id="rId28"/>
  </p:notesMasterIdLst>
  <p:handoutMasterIdLst>
    <p:handoutMasterId r:id="rId29"/>
  </p:handoutMasterIdLst>
  <p:sldIdLst>
    <p:sldId id="586" r:id="rId12"/>
    <p:sldId id="650" r:id="rId13"/>
    <p:sldId id="690" r:id="rId14"/>
    <p:sldId id="685" r:id="rId15"/>
    <p:sldId id="649" r:id="rId16"/>
    <p:sldId id="702" r:id="rId17"/>
    <p:sldId id="653" r:id="rId18"/>
    <p:sldId id="692" r:id="rId19"/>
    <p:sldId id="701" r:id="rId20"/>
    <p:sldId id="705" r:id="rId21"/>
    <p:sldId id="706" r:id="rId22"/>
    <p:sldId id="703" r:id="rId23"/>
    <p:sldId id="699" r:id="rId24"/>
    <p:sldId id="704" r:id="rId25"/>
    <p:sldId id="697" r:id="rId26"/>
    <p:sldId id="669" r:id="rId27"/>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661">
          <p15:clr>
            <a:srgbClr val="A4A3A4"/>
          </p15:clr>
        </p15:guide>
        <p15:guide id="2" orient="horz" pos="413">
          <p15:clr>
            <a:srgbClr val="A4A3A4"/>
          </p15:clr>
        </p15:guide>
        <p15:guide id="3" orient="horz" pos="3081">
          <p15:clr>
            <a:srgbClr val="A4A3A4"/>
          </p15:clr>
        </p15:guide>
        <p15:guide id="4" orient="horz" pos="1054">
          <p15:clr>
            <a:srgbClr val="A4A3A4"/>
          </p15:clr>
        </p15:guide>
        <p15:guide id="5" orient="horz" pos="763">
          <p15:clr>
            <a:srgbClr val="A4A3A4"/>
          </p15:clr>
        </p15:guide>
        <p15:guide id="6" orient="horz" pos="333">
          <p15:clr>
            <a:srgbClr val="A4A3A4"/>
          </p15:clr>
        </p15:guide>
        <p15:guide id="7" pos="310">
          <p15:clr>
            <a:srgbClr val="A4A3A4"/>
          </p15:clr>
        </p15:guide>
        <p15:guide id="8" pos="2023">
          <p15:clr>
            <a:srgbClr val="A4A3A4"/>
          </p15:clr>
        </p15:guide>
        <p15:guide id="9" pos="3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AD8607-19BC-F972-DD22-E1B70EDA107E}" name="Badger, Katrina" initials="BK" userId="S::kbadger@rwjf.org::28411dac-b94f-412a-a897-8a2a1dab3e97" providerId="AD"/>
  <p188:author id="{3B5F2E2C-64FD-810A-563B-33F7EB288DF3}" name="Michael Crawford" initials="MC" userId="S::mcrawford_spitfirestrategies.com#ext#@rwjf.onmicrosoft.com::7160d1a8-31b0-4579-a8f3-a59a02086969" providerId="AD"/>
  <p188:author id="{019A1764-0DE7-8E7A-2412-34A6C4D0848F}" name="Michelle Stuart" initials="MS" userId="S::mstuart_hria.org#ext#@rwjf.onmicrosoft.com::9b726150-3079-4320-8b67-cf7bcef3f534" providerId="AD"/>
  <p188:author id="{728911DA-8316-81DC-3964-1110E32479E8}" name="Claire de Leon" initials="CL" userId="S::claire_spitfirestrategies.com#ext#@rwjf.onmicrosoft.com::0aa27704-e133-491b-907e-f256500e19ee" providerId="AD"/>
  <p188:author id="{360F5EEA-4169-7D7A-F9B0-191BE9EA8E12}" name="Enenbach, Elías" initials="EE" userId="S::eenenbach@rwjf.org::d906fb5d-7219-409e-8d4d-1990927444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796F"/>
    <a:srgbClr val="3C3530"/>
    <a:srgbClr val="5B9F54"/>
    <a:srgbClr val="008677"/>
    <a:srgbClr val="C8622A"/>
    <a:srgbClr val="A43723"/>
    <a:srgbClr val="1B80A7"/>
    <a:srgbClr val="1C5293"/>
    <a:srgbClr val="7E1D78"/>
    <a:srgbClr val="4E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2ACB7-ED9F-8E32-9EF9-70DD4B18C970}" v="157" dt="2023-12-06T16:31:41.660"/>
    <p1510:client id="{1C1CD01B-9773-2478-65E4-A81D2D31ACEA}" v="71" dt="2023-12-06T14:57:10.793"/>
    <p1510:client id="{1D707CC7-A5D0-D998-4BDE-6A34EAAC4953}" v="48" dt="2023-12-05T20:32:04.568"/>
    <p1510:client id="{46DC0C25-14E7-4A3A-A5CA-0A963F85F11A}" v="26" dt="2023-12-05T16:30:09.882"/>
    <p1510:client id="{4C20FF04-E91D-A4DC-B65C-7CD8821DC016}" v="2" dt="2023-12-06T16:20:56.621"/>
    <p1510:client id="{86F8623E-202F-E222-2B4D-6BE7CFC4DE2B}" v="2" dt="2023-12-05T19:34:39.292"/>
    <p1510:client id="{A0E22B7A-0E9F-65F4-476C-1820C4C40C42}" v="1" dt="2023-12-06T20:12:12.715"/>
    <p1510:client id="{D435B3DC-0A64-31C7-4CC1-74BE1DBE6B2C}" v="1" dt="2023-12-06T15:09:57.066"/>
    <p1510:client id="{D4B6A717-A095-3736-FFFC-6D7A7BB6ACC6}" v="71" dt="2023-12-05T20:10:51.601"/>
    <p1510:client id="{D5A92731-2FF5-3EC8-DDD3-E5998B1A7540}" v="28" dt="2023-12-06T17:00:12.884"/>
    <p1510:client id="{D716C3F5-C9A5-BC34-DD52-565AAC937E43}" v="148" dt="2023-12-05T18:35:50.773"/>
    <p1510:client id="{E30184C4-7362-8DF2-7921-EC3B68454508}" v="15" dt="2023-12-06T16:32:22.748"/>
    <p1510:client id="{E939712C-FE75-EB9C-FF8D-04ECBBD79AFE}" v="2" dt="2023-12-05T20:23:27.397"/>
    <p1510:client id="{F33CF12E-509E-3E2B-0219-8593E41633C1}" v="1" dt="2023-12-05T20:05:54.012"/>
    <p1510:client id="{FABCEE9D-BF94-DBEE-3323-4912C818237C}" v="2" dt="2023-12-06T15:14:19.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62908" autoAdjust="0"/>
  </p:normalViewPr>
  <p:slideViewPr>
    <p:cSldViewPr snapToGrid="0" showGuides="1">
      <p:cViewPr varScale="1">
        <p:scale>
          <a:sx n="72" d="100"/>
          <a:sy n="72" d="100"/>
        </p:scale>
        <p:origin x="672" y="66"/>
      </p:cViewPr>
      <p:guideLst>
        <p:guide orient="horz" pos="661"/>
        <p:guide orient="horz" pos="413"/>
        <p:guide orient="horz" pos="3081"/>
        <p:guide orient="horz" pos="1054"/>
        <p:guide orient="horz" pos="763"/>
        <p:guide orient="horz" pos="333"/>
        <p:guide pos="310"/>
        <p:guide pos="2023"/>
        <p:guide pos="385"/>
      </p:guideLst>
    </p:cSldViewPr>
  </p:slideViewPr>
  <p:outlineViewPr>
    <p:cViewPr>
      <p:scale>
        <a:sx n="33" d="100"/>
        <a:sy n="33" d="100"/>
      </p:scale>
      <p:origin x="0" y="2336"/>
    </p:cViewPr>
  </p:outlineViewPr>
  <p:notesTextViewPr>
    <p:cViewPr>
      <p:scale>
        <a:sx n="100" d="100"/>
        <a:sy n="100" d="100"/>
      </p:scale>
      <p:origin x="0" y="0"/>
    </p:cViewPr>
  </p:notesTextViewPr>
  <p:sorterViewPr>
    <p:cViewPr>
      <p:scale>
        <a:sx n="90" d="100"/>
        <a:sy n="90" d="100"/>
      </p:scale>
      <p:origin x="0" y="0"/>
    </p:cViewPr>
  </p:sorterViewPr>
  <p:notesViewPr>
    <p:cSldViewPr snapToGrid="0" showGuides="1">
      <p:cViewPr varScale="1">
        <p:scale>
          <a:sx n="98" d="100"/>
          <a:sy n="98" d="100"/>
        </p:scale>
        <p:origin x="-35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omments/modernComment_289_0.xml><?xml version="1.0" encoding="utf-8"?>
<p188:cmLst xmlns:a="http://schemas.openxmlformats.org/drawingml/2006/main" xmlns:r="http://schemas.openxmlformats.org/officeDocument/2006/relationships" xmlns:p188="http://schemas.microsoft.com/office/powerpoint/2018/8/main">
  <p188:cm id="{F4B9FAD8-5A60-4339-A97F-33765892E3F0}" authorId="{360F5EEA-4169-7D7A-F9B0-191BE9EA8E12}" status="resolved" created="2023-12-05T20:05:44.607" complete="100000">
    <ac:txMkLst xmlns:ac="http://schemas.microsoft.com/office/drawing/2013/main/command">
      <pc:docMk xmlns:pc="http://schemas.microsoft.com/office/powerpoint/2013/main/command"/>
      <pc:sldMk xmlns:pc="http://schemas.microsoft.com/office/powerpoint/2013/main/command" cId="0" sldId="649"/>
      <ac:spMk id="23556" creationId="{00000000-0000-0000-0000-000000000000}"/>
      <ac:txMk cp="0" len="36">
        <ac:context len="213" hash="1209006383"/>
      </ac:txMk>
    </ac:txMkLst>
    <p188:pos x="3779274" y="165919"/>
    <p188:txBody>
      <a:bodyPr/>
      <a:lstStyle/>
      <a:p>
        <a:r>
          <a:rPr lang="en-US"/>
          <a:t>The bullets don't answer this question. Recommend adjusting the header and making bullet size consistent.</a:t>
        </a:r>
      </a:p>
    </p188:txBody>
  </p188:cm>
</p188:cmLst>
</file>

<file path=ppt/comments/modernComment_2B4_A9139222.xml><?xml version="1.0" encoding="utf-8"?>
<p188:cmLst xmlns:a="http://schemas.openxmlformats.org/drawingml/2006/main" xmlns:r="http://schemas.openxmlformats.org/officeDocument/2006/relationships" xmlns:p188="http://schemas.microsoft.com/office/powerpoint/2018/8/main">
  <p188:cm id="{31109785-27DB-4920-994A-FD250F2C3445}" authorId="{360F5EEA-4169-7D7A-F9B0-191BE9EA8E12}" status="resolved" created="2023-12-05T20:09:03.207" complete="100000">
    <ac:txMkLst xmlns:ac="http://schemas.microsoft.com/office/drawing/2013/main/command">
      <pc:docMk xmlns:pc="http://schemas.microsoft.com/office/powerpoint/2013/main/command"/>
      <pc:sldMk xmlns:pc="http://schemas.microsoft.com/office/powerpoint/2013/main/command" cId="2836632098" sldId="692"/>
      <ac:spMk id="23556" creationId="{00000000-0000-0000-0000-000000000000}"/>
      <ac:txMk cp="0" len="479">
        <ac:context len="480" hash="3793928264"/>
      </ac:txMk>
    </ac:txMkLst>
    <p188:pos x="4572000" y="3244645"/>
    <p188:replyLst>
      <p188:reply id="{29D85749-D5A1-47CD-B9B6-F03A43627534}" authorId="{019A1764-0DE7-8E7A-2412-34A6C4D0848F}" created="2023-12-06T14:51:19.829">
        <p188:txBody>
          <a:bodyPr/>
          <a:lstStyle/>
          <a:p>
            <a:r>
              <a:rPr lang="en-US"/>
              <a:t>Criteria 1 language: 1. ADDRESSING STRUCTURAL RACISM AND OTHER STRUCTURAL INJUSTICES TO CREATE CONDITIONS THAT ADVANCE HEALTH EQUITY ... means dismantling the systems that cause health disparities and cultivating pathways that support wellbeing. We encourage communities to show how they respond to challenges and build on strengths to address health inequities. Strategies addressing structural racism and other obstacles to health such as poverty, discrimination, and their consequences, including lack of access to good jobs with fair pay, quality education and housing, safe environments, and healthcare—and focusing on positive solutions—are considered crucial to achieving a Culture of Health. </a:t>
            </a:r>
          </a:p>
        </p188:txBody>
      </p188:reply>
    </p188:replyLst>
    <p188:txBody>
      <a:bodyPr/>
      <a:lstStyle/>
      <a:p>
        <a:r>
          <a:rPr lang="en-US"/>
          <a:t>These feel like nearly duplicate bullets. Recommend naming criterion 1 in the first bullet rather than the second one and clarifying/further differentiating as needed.</a:t>
        </a:r>
      </a:p>
    </p188:txBody>
  </p188:cm>
</p188:cmLst>
</file>

<file path=ppt/comments/modernComment_2C0_A10E18D5.xml><?xml version="1.0" encoding="utf-8"?>
<p188:cmLst xmlns:a="http://schemas.openxmlformats.org/drawingml/2006/main" xmlns:r="http://schemas.openxmlformats.org/officeDocument/2006/relationships" xmlns:p188="http://schemas.microsoft.com/office/powerpoint/2018/8/main">
  <p188:cm id="{212A5509-3D05-4BFE-84A4-5E4158F1CA05}" authorId="{019A1764-0DE7-8E7A-2412-34A6C4D0848F}" created="2023-12-06T15:40:30.652">
    <ac:txMkLst xmlns:ac="http://schemas.microsoft.com/office/drawing/2013/main/command">
      <pc:docMk xmlns:pc="http://schemas.microsoft.com/office/powerpoint/2013/main/command"/>
      <pc:sldMk xmlns:pc="http://schemas.microsoft.com/office/powerpoint/2013/main/command" cId="2702055637" sldId="704"/>
      <ac:spMk id="23556" creationId="{00000000-0000-0000-0000-000000000000}"/>
      <ac:txMk cp="86" len="168">
        <ac:context len="461" hash="14661691"/>
      </ac:txMk>
    </ac:txMkLst>
    <p188:pos x="3002796" y="1588576"/>
    <p188:txBody>
      <a:bodyPr/>
      <a:lstStyle/>
      <a:p>
        <a:r>
          <a:rPr lang="en-US"/>
          <a:t>We'll drop the webpage link in the chat at this time.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dirty="0">
                <a:latin typeface="Arial" pitchFamily="34" charset="0"/>
              </a:defRPr>
            </a:lvl1pPr>
          </a:lstStyle>
          <a:p>
            <a:pPr>
              <a:defRPr/>
            </a:pPr>
            <a:endParaRPr lang="en-US" dirty="0">
              <a:latin typeface="+mn-lt"/>
            </a:endParaRPr>
          </a:p>
        </p:txBody>
      </p:sp>
      <p:sp>
        <p:nvSpPr>
          <p:cNvPr id="166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dirty="0">
                <a:latin typeface="Arial" pitchFamily="34" charset="0"/>
              </a:defRPr>
            </a:lvl1pPr>
          </a:lstStyle>
          <a:p>
            <a:pPr>
              <a:defRPr/>
            </a:pPr>
            <a:endParaRPr lang="en-US" dirty="0">
              <a:latin typeface="+mn-lt"/>
            </a:endParaRPr>
          </a:p>
        </p:txBody>
      </p:sp>
      <p:sp>
        <p:nvSpPr>
          <p:cNvPr id="166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dirty="0">
                <a:latin typeface="Arial" pitchFamily="34" charset="0"/>
              </a:defRPr>
            </a:lvl1pPr>
          </a:lstStyle>
          <a:p>
            <a:pPr>
              <a:defRPr/>
            </a:pPr>
            <a:endParaRPr lang="en-US" dirty="0">
              <a:latin typeface="+mn-lt"/>
            </a:endParaRPr>
          </a:p>
        </p:txBody>
      </p:sp>
      <p:sp>
        <p:nvSpPr>
          <p:cNvPr id="166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latin typeface="Arial" pitchFamily="34" charset="0"/>
              </a:defRPr>
            </a:lvl1pPr>
          </a:lstStyle>
          <a:p>
            <a:pPr>
              <a:defRPr/>
            </a:pPr>
            <a:fld id="{FF00D232-333C-4E51-9AD6-921BD4008CE8}"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210820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dirty="0">
                <a:latin typeface="+mn-lt"/>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dirty="0">
                <a:latin typeface="+mn-lt"/>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8975" y="4343400"/>
            <a:ext cx="5484813"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22" name="Rectangle 6"/>
          <p:cNvSpPr>
            <a:spLocks noGrp="1" noChangeArrowheads="1"/>
          </p:cNvSpPr>
          <p:nvPr>
            <p:ph type="ftr" sz="quarter" idx="4"/>
          </p:nvPr>
        </p:nvSpPr>
        <p:spPr bwMode="auto">
          <a:xfrm>
            <a:off x="699516" y="8686800"/>
            <a:ext cx="481126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dirty="0">
                <a:latin typeface="+mn-lt"/>
              </a:defRPr>
            </a:lvl1pPr>
          </a:lstStyle>
          <a:p>
            <a:pPr>
              <a:defRPr/>
            </a:pPr>
            <a:endParaRPr lang="en-US" dirty="0"/>
          </a:p>
        </p:txBody>
      </p:sp>
      <p:sp>
        <p:nvSpPr>
          <p:cNvPr id="9223" name="Rectangle 7"/>
          <p:cNvSpPr>
            <a:spLocks noGrp="1" noChangeArrowheads="1"/>
          </p:cNvSpPr>
          <p:nvPr>
            <p:ph type="sldNum" sz="quarter" idx="5"/>
          </p:nvPr>
        </p:nvSpPr>
        <p:spPr bwMode="auto">
          <a:xfrm>
            <a:off x="146304" y="8686800"/>
            <a:ext cx="42672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smtClean="0">
                <a:latin typeface="+mn-lt"/>
              </a:defRPr>
            </a:lvl1pPr>
          </a:lstStyle>
          <a:p>
            <a:pPr>
              <a:defRPr/>
            </a:pPr>
            <a:fld id="{8534EF41-5AB4-4F3B-9CB2-71A30C75547E}" type="slidenum">
              <a:rPr lang="en-US" smtClean="0"/>
              <a:pPr>
                <a:defRPr/>
              </a:pPr>
              <a:t>‹#›</a:t>
            </a:fld>
            <a:endParaRPr lang="en-US" dirty="0"/>
          </a:p>
        </p:txBody>
      </p:sp>
    </p:spTree>
    <p:extLst>
      <p:ext uri="{BB962C8B-B14F-4D97-AF65-F5344CB8AC3E}">
        <p14:creationId xmlns:p14="http://schemas.microsoft.com/office/powerpoint/2010/main" val="1498656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4488" indent="-230188" algn="l" rtl="0" eaLnBrk="0" fontAlgn="base" hangingPunct="0">
      <a:spcBef>
        <a:spcPct val="30000"/>
      </a:spcBef>
      <a:spcAft>
        <a:spcPct val="0"/>
      </a:spcAft>
      <a:buChar char="•"/>
      <a:defRPr sz="900" kern="1200">
        <a:solidFill>
          <a:schemeClr val="tx1"/>
        </a:solidFill>
        <a:latin typeface="+mn-lt"/>
        <a:ea typeface="+mn-ea"/>
        <a:cs typeface="+mn-cs"/>
      </a:defRPr>
    </a:lvl2pPr>
    <a:lvl3pPr marL="679450" indent="-220663" algn="l" rtl="0" eaLnBrk="0" fontAlgn="base" hangingPunct="0">
      <a:spcBef>
        <a:spcPct val="30000"/>
      </a:spcBef>
      <a:spcAft>
        <a:spcPct val="0"/>
      </a:spcAft>
      <a:buChar char="•"/>
      <a:defRPr sz="900" kern="1200">
        <a:solidFill>
          <a:schemeClr val="tx1"/>
        </a:solidFill>
        <a:latin typeface="+mn-lt"/>
        <a:ea typeface="+mn-ea"/>
        <a:cs typeface="+mn-cs"/>
      </a:defRPr>
    </a:lvl3pPr>
    <a:lvl4pPr marL="1028700" indent="-234950" algn="l" rtl="0" eaLnBrk="0" fontAlgn="base" hangingPunct="0">
      <a:spcBef>
        <a:spcPct val="30000"/>
      </a:spcBef>
      <a:spcAft>
        <a:spcPct val="0"/>
      </a:spcAft>
      <a:buChar char="•"/>
      <a:defRPr sz="900" kern="1200">
        <a:solidFill>
          <a:schemeClr val="tx1"/>
        </a:solidFill>
        <a:latin typeface="+mn-lt"/>
        <a:ea typeface="+mn-ea"/>
        <a:cs typeface="+mn-cs"/>
      </a:defRPr>
    </a:lvl4pPr>
    <a:lvl5pPr marL="1376363" indent="-231775" algn="l" rtl="0" eaLnBrk="0" fontAlgn="base" hangingPunct="0">
      <a:spcBef>
        <a:spcPct val="30000"/>
      </a:spcBef>
      <a:spcAft>
        <a:spcPct val="0"/>
      </a:spcAft>
      <a:buChar char="•"/>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7D39DAA-AFF2-47E2-8ACA-2381F756FF1E}" type="slidenum">
              <a:rPr lang="en-US"/>
              <a:pPr/>
              <a:t>1</a:t>
            </a:fld>
            <a:endParaRPr lang="en-US" dirty="0"/>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38C818-4F0D-490A-AC03-4ECE0801F32B}" type="slidenum">
              <a:rPr lang="en-US"/>
              <a:pPr/>
              <a:t>12</a:t>
            </a:fld>
            <a:endParaRPr lang="en-US" dirty="0"/>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22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38C818-4F0D-490A-AC03-4ECE0801F32B}" type="slidenum">
              <a:rPr lang="en-US"/>
              <a:pPr/>
              <a:t>14</a:t>
            </a:fld>
            <a:endParaRPr lang="en-US" dirty="0"/>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7827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34EF41-5AB4-4F3B-9CB2-71A30C75547E}" type="slidenum">
              <a:rPr lang="en-US" smtClean="0"/>
              <a:pPr>
                <a:defRPr/>
              </a:pPr>
              <a:t>15</a:t>
            </a:fld>
            <a:endParaRPr lang="en-US" dirty="0"/>
          </a:p>
        </p:txBody>
      </p:sp>
    </p:spTree>
    <p:extLst>
      <p:ext uri="{BB962C8B-B14F-4D97-AF65-F5344CB8AC3E}">
        <p14:creationId xmlns:p14="http://schemas.microsoft.com/office/powerpoint/2010/main" val="3737723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34EF41-5AB4-4F3B-9CB2-71A30C75547E}"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34EF41-5AB4-4F3B-9CB2-71A30C75547E}"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34EF41-5AB4-4F3B-9CB2-71A30C75547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Arial"/>
            </a:endParaRPr>
          </a:p>
        </p:txBody>
      </p:sp>
      <p:sp>
        <p:nvSpPr>
          <p:cNvPr id="4" name="Slide Number Placeholder 3"/>
          <p:cNvSpPr>
            <a:spLocks noGrp="1"/>
          </p:cNvSpPr>
          <p:nvPr>
            <p:ph type="sldNum" sz="quarter" idx="10"/>
          </p:nvPr>
        </p:nvSpPr>
        <p:spPr/>
        <p:txBody>
          <a:bodyPr/>
          <a:lstStyle/>
          <a:p>
            <a:pPr>
              <a:defRPr/>
            </a:pPr>
            <a:fld id="{8534EF41-5AB4-4F3B-9CB2-71A30C75547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38C818-4F0D-490A-AC03-4ECE0801F32B}" type="slidenum">
              <a:rPr lang="en-US"/>
              <a:pPr/>
              <a:t>5</a:t>
            </a:fld>
            <a:endParaRPr lang="en-US" dirty="0"/>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38C818-4F0D-490A-AC03-4ECE0801F32B}" type="slidenum">
              <a:rPr lang="en-US"/>
              <a:pPr/>
              <a:t>6</a:t>
            </a:fld>
            <a:endParaRPr lang="en-US" dirty="0"/>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1996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34EF41-5AB4-4F3B-9CB2-71A30C75547E}"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38C818-4F0D-490A-AC03-4ECE0801F32B}" type="slidenum">
              <a:rPr lang="en-US"/>
              <a:pPr/>
              <a:t>8</a:t>
            </a:fld>
            <a:endParaRPr lang="en-US" dirty="0"/>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5434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38C818-4F0D-490A-AC03-4ECE0801F32B}" type="slidenum">
              <a:rPr lang="en-US"/>
              <a:pPr/>
              <a:t>9</a:t>
            </a:fld>
            <a:endParaRPr lang="en-US" dirty="0"/>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446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Rectangle 20"/>
          <p:cNvSpPr/>
          <p:nvPr userDrawn="1"/>
        </p:nvSpPr>
        <p:spPr bwMode="grayWhite">
          <a:xfrm>
            <a:off x="0" y="0"/>
            <a:ext cx="9144000" cy="3826934"/>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latin typeface="+mj-lt"/>
            </a:endParaRPr>
          </a:p>
        </p:txBody>
      </p:sp>
      <p:pic>
        <p:nvPicPr>
          <p:cNvPr id="22" name="Picture 21" descr="RWJF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41780" y="3954993"/>
            <a:ext cx="1891071" cy="939233"/>
          </a:xfrm>
          <a:prstGeom prst="rect">
            <a:avLst/>
          </a:prstGeom>
        </p:spPr>
      </p:pic>
      <p:grpSp>
        <p:nvGrpSpPr>
          <p:cNvPr id="23" name="Group 22"/>
          <p:cNvGrpSpPr/>
          <p:nvPr userDrawn="1"/>
        </p:nvGrpSpPr>
        <p:grpSpPr>
          <a:xfrm>
            <a:off x="3496732" y="1253126"/>
            <a:ext cx="5647269" cy="2573807"/>
            <a:chOff x="2971802" y="1002242"/>
            <a:chExt cx="6172200" cy="2813050"/>
          </a:xfrm>
        </p:grpSpPr>
        <p:sp>
          <p:nvSpPr>
            <p:cNvPr id="24" name="Freeform 6"/>
            <p:cNvSpPr>
              <a:spLocks noEditPoints="1"/>
            </p:cNvSpPr>
            <p:nvPr userDrawn="1"/>
          </p:nvSpPr>
          <p:spPr bwMode="ltGray">
            <a:xfrm>
              <a:off x="8251827" y="100224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5" name="Freeform 9"/>
            <p:cNvSpPr>
              <a:spLocks/>
            </p:cNvSpPr>
            <p:nvPr userDrawn="1"/>
          </p:nvSpPr>
          <p:spPr bwMode="ltGray">
            <a:xfrm>
              <a:off x="2971802" y="228811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10"/>
            <p:cNvSpPr>
              <a:spLocks/>
            </p:cNvSpPr>
            <p:nvPr userDrawn="1"/>
          </p:nvSpPr>
          <p:spPr bwMode="ltGray">
            <a:xfrm>
              <a:off x="6324600" y="1846792"/>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48866" name="Rectangle 2"/>
          <p:cNvSpPr>
            <a:spLocks noGrp="1" noChangeArrowheads="1"/>
          </p:cNvSpPr>
          <p:nvPr>
            <p:ph type="ctrTitle"/>
          </p:nvPr>
        </p:nvSpPr>
        <p:spPr bwMode="black">
          <a:xfrm>
            <a:off x="455611" y="365760"/>
            <a:ext cx="8366760" cy="1209675"/>
          </a:xfrm>
        </p:spPr>
        <p:txBody>
          <a:bodyPr anchor="b"/>
          <a:lstStyle>
            <a:lvl1pPr>
              <a:defRPr sz="3600" b="1">
                <a:solidFill>
                  <a:schemeClr val="bg1"/>
                </a:solidFill>
                <a:latin typeface="+mj-lt"/>
              </a:defRPr>
            </a:lvl1pPr>
          </a:lstStyle>
          <a:p>
            <a:r>
              <a:rPr lang="en-US" dirty="0"/>
              <a:t>Click to edit Master title style</a:t>
            </a:r>
          </a:p>
        </p:txBody>
      </p:sp>
      <p:sp>
        <p:nvSpPr>
          <p:cNvPr id="548867" name="Rectangle 3"/>
          <p:cNvSpPr>
            <a:spLocks noGrp="1" noChangeArrowheads="1"/>
          </p:cNvSpPr>
          <p:nvPr>
            <p:ph type="subTitle" idx="1"/>
          </p:nvPr>
        </p:nvSpPr>
        <p:spPr bwMode="black">
          <a:xfrm>
            <a:off x="455611" y="1655064"/>
            <a:ext cx="8356600" cy="788194"/>
          </a:xfrm>
          <a:prstGeom prst="rect">
            <a:avLst/>
          </a:prstGeom>
        </p:spPr>
        <p:txBody>
          <a:bodyPr/>
          <a:lstStyle>
            <a:lvl1pPr marL="0" indent="0">
              <a:spcBef>
                <a:spcPct val="40000"/>
              </a:spcBef>
              <a:buFont typeface="Verdana" pitchFamily="34" charset="0"/>
              <a:buNone/>
              <a:defRPr sz="2000" b="0">
                <a:solidFill>
                  <a:schemeClr val="bg1"/>
                </a:solidFill>
                <a:latin typeface="+mn-lt"/>
              </a:defRPr>
            </a:lvl1pPr>
          </a:lstStyle>
          <a:p>
            <a:r>
              <a:rPr lang="en-US" dirty="0"/>
              <a:t>Click to edit Master subtitle style</a:t>
            </a:r>
          </a:p>
        </p:txBody>
      </p:sp>
      <p:sp>
        <p:nvSpPr>
          <p:cNvPr id="2055" name="Line 7"/>
          <p:cNvSpPr>
            <a:spLocks noChangeShapeType="1"/>
          </p:cNvSpPr>
          <p:nvPr userDrawn="1"/>
        </p:nvSpPr>
        <p:spPr bwMode="auto">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56" name="Freeform 8"/>
          <p:cNvSpPr>
            <a:spLocks/>
          </p:cNvSpPr>
          <p:nvPr userDrawn="1"/>
        </p:nvSpPr>
        <p:spPr bwMode="auto">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Tree>
    <p:extLst>
      <p:ext uri="{BB962C8B-B14F-4D97-AF65-F5344CB8AC3E}">
        <p14:creationId xmlns:p14="http://schemas.microsoft.com/office/powerpoint/2010/main" val="42936700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hoto Grid A">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3396424"/>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userDrawn="1"/>
        </p:nvSpPr>
        <p:spPr bwMode="auto">
          <a:xfrm>
            <a:off x="0" y="3456384"/>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grpSp>
        <p:nvGrpSpPr>
          <p:cNvPr id="28" name="Group 27"/>
          <p:cNvGrpSpPr/>
          <p:nvPr userDrawn="1"/>
        </p:nvGrpSpPr>
        <p:grpSpPr>
          <a:xfrm>
            <a:off x="7933266" y="4296853"/>
            <a:ext cx="1210735" cy="846647"/>
            <a:chOff x="7813676" y="0"/>
            <a:chExt cx="1330326" cy="930275"/>
          </a:xfrm>
        </p:grpSpPr>
        <p:sp>
          <p:nvSpPr>
            <p:cNvPr id="3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5"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253829247"/>
      </p:ext>
    </p:extLst>
  </p:cSld>
  <p:clrMapOvr>
    <a:overrideClrMapping bg1="lt1" tx1="dk1" bg2="lt2" tx2="dk2" accent1="accent1" accent2="accent2" accent3="accent3" accent4="accent4" accent5="accent5" accent6="accent6" hlink="hlink" folHlink="folHlink"/>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Photo Grid G">
    <p:bg>
      <p:bgRef idx="1001">
        <a:schemeClr val="bg1"/>
      </p:bgRef>
    </p:bg>
    <p:spTree>
      <p:nvGrpSpPr>
        <p:cNvPr id="1" name=""/>
        <p:cNvGrpSpPr/>
        <p:nvPr/>
      </p:nvGrpSpPr>
      <p:grpSpPr>
        <a:xfrm>
          <a:off x="0" y="0"/>
          <a:ext cx="0" cy="0"/>
          <a:chOff x="0" y="0"/>
          <a:chExt cx="0" cy="0"/>
        </a:xfrm>
      </p:grpSpPr>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65528"/>
            <a:ext cx="9144000"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6" y="3565539"/>
            <a:ext cx="8231187"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53531" y="-7143"/>
            <a:ext cx="2990469" cy="3406140"/>
          </a:xfrm>
          <a:solidFill>
            <a:schemeClr val="accent4"/>
          </a:solidFill>
        </p:spPr>
        <p:txBody>
          <a:bodyPr anchor="ctr" anchorCtr="0"/>
          <a:lstStyle>
            <a:lvl1pPr algn="ctr">
              <a:defRPr sz="1200" b="0"/>
            </a:lvl1pPr>
          </a:lstStyle>
          <a:p>
            <a:endParaRPr lang="en-US" dirty="0"/>
          </a:p>
        </p:txBody>
      </p:sp>
      <p:sp>
        <p:nvSpPr>
          <p:cNvPr id="16" name="Picture Placeholder 15"/>
          <p:cNvSpPr>
            <a:spLocks noGrp="1"/>
          </p:cNvSpPr>
          <p:nvPr userDrawn="1">
            <p:ph type="pic" sz="quarter" idx="16"/>
          </p:nvPr>
        </p:nvSpPr>
        <p:spPr>
          <a:xfrm>
            <a:off x="3" y="-7143"/>
            <a:ext cx="2999613" cy="3406140"/>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7"/>
          </p:nvPr>
        </p:nvSpPr>
        <p:spPr>
          <a:xfrm>
            <a:off x="3076767" y="-7143"/>
            <a:ext cx="2999613" cy="3406140"/>
          </a:xfrm>
          <a:solidFill>
            <a:schemeClr val="accent4"/>
          </a:solidFill>
        </p:spPr>
        <p:txBody>
          <a:bodyPr anchor="ctr" anchorCtr="0"/>
          <a:lstStyle>
            <a:lvl1pPr algn="ctr">
              <a:defRPr sz="1200" b="0"/>
            </a:lvl1pPr>
          </a:lstStyle>
          <a:p>
            <a:endParaRPr lang="en-US" dirty="0"/>
          </a:p>
        </p:txBody>
      </p:sp>
      <p:grpSp>
        <p:nvGrpSpPr>
          <p:cNvPr id="18" name="Group 17"/>
          <p:cNvGrpSpPr/>
          <p:nvPr userDrawn="1"/>
        </p:nvGrpSpPr>
        <p:grpSpPr>
          <a:xfrm>
            <a:off x="7933265" y="4296854"/>
            <a:ext cx="1210735" cy="846647"/>
            <a:chOff x="7813676" y="0"/>
            <a:chExt cx="1330326"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6" y="4400500"/>
            <a:ext cx="8231187" cy="602456"/>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77578556"/>
      </p:ext>
    </p:extLst>
  </p:cSld>
  <p:clrMapOvr>
    <a:overrideClrMapping bg1="lt1" tx1="dk1" bg2="lt2" tx2="dk2" accent1="accent1" accent2="accent2" accent3="accent3" accent4="accent4" accent5="accent5" accent6="accent6" hlink="hlink" folHlink="folHlink"/>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Photo Grid H">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sp>
        <p:nvSpPr>
          <p:cNvPr id="20" name="Picture Placeholder 21"/>
          <p:cNvSpPr>
            <a:spLocks noGrp="1"/>
          </p:cNvSpPr>
          <p:nvPr>
            <p:ph type="pic" sz="quarter" idx="16"/>
          </p:nvPr>
        </p:nvSpPr>
        <p:spPr>
          <a:xfrm>
            <a:off x="6153531" y="1736741"/>
            <a:ext cx="2990469" cy="3406759"/>
          </a:xfrm>
          <a:solidFill>
            <a:schemeClr val="accent4"/>
          </a:solidFill>
        </p:spPr>
        <p:txBody>
          <a:bodyPr anchor="ctr" anchorCtr="0"/>
          <a:lstStyle>
            <a:lvl1pPr algn="ctr">
              <a:defRPr sz="1200" b="0"/>
            </a:lvl1pPr>
          </a:lstStyle>
          <a:p>
            <a:endParaRPr lang="en-US" dirty="0"/>
          </a:p>
        </p:txBody>
      </p:sp>
      <p:grpSp>
        <p:nvGrpSpPr>
          <p:cNvPr id="15" name="Group 34"/>
          <p:cNvGrpSpPr/>
          <p:nvPr userDrawn="1"/>
        </p:nvGrpSpPr>
        <p:grpSpPr>
          <a:xfrm>
            <a:off x="3423477" y="3266143"/>
            <a:ext cx="2657475" cy="1877357"/>
            <a:chOff x="4727575" y="3613150"/>
            <a:chExt cx="1330325" cy="939800"/>
          </a:xfrm>
        </p:grpSpPr>
        <p:sp>
          <p:nvSpPr>
            <p:cNvPr id="22"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9" name="Text Placeholder 33"/>
          <p:cNvSpPr>
            <a:spLocks noGrp="1"/>
          </p:cNvSpPr>
          <p:nvPr>
            <p:ph type="body" sz="quarter" idx="15"/>
          </p:nvPr>
        </p:nvSpPr>
        <p:spPr>
          <a:xfrm>
            <a:off x="455613" y="2784967"/>
            <a:ext cx="5327120" cy="1993157"/>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646076795"/>
      </p:ext>
    </p:extLst>
  </p:cSld>
  <p:clrMapOvr>
    <a:overrideClrMapping bg1="lt1" tx1="dk1" bg2="lt2" tx2="dk2" accent1="accent1" accent2="accent2" accent3="accent3" accent4="accent4" accent5="accent5" accent6="accent6" hlink="hlink" folHlink="folHlink"/>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Photo Grid I">
    <p:bg>
      <p:bgRef idx="1001">
        <a:schemeClr val="bg1"/>
      </p:bgRef>
    </p:bg>
    <p:spTree>
      <p:nvGrpSpPr>
        <p:cNvPr id="1" name=""/>
        <p:cNvGrpSpPr/>
        <p:nvPr/>
      </p:nvGrpSpPr>
      <p:grpSpPr>
        <a:xfrm>
          <a:off x="0" y="0"/>
          <a:ext cx="0" cy="0"/>
          <a:chOff x="0" y="0"/>
          <a:chExt cx="0" cy="0"/>
        </a:xfrm>
      </p:grpSpPr>
      <p:sp>
        <p:nvSpPr>
          <p:cNvPr id="34" name="Rectangle 33"/>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2"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3"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21" name="Picture Placeholder 21"/>
          <p:cNvSpPr>
            <a:spLocks noGrp="1"/>
          </p:cNvSpPr>
          <p:nvPr>
            <p:ph type="pic" sz="quarter" idx="16"/>
          </p:nvPr>
        </p:nvSpPr>
        <p:spPr>
          <a:xfrm>
            <a:off x="6153912" y="1735074"/>
            <a:ext cx="2990469" cy="1673352"/>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18"/>
          </p:nvPr>
        </p:nvSpPr>
        <p:spPr>
          <a:xfrm>
            <a:off x="6153912" y="3470148"/>
            <a:ext cx="2990469" cy="1673352"/>
          </a:xfrm>
          <a:solidFill>
            <a:schemeClr val="accent4"/>
          </a:solidFill>
        </p:spPr>
        <p:txBody>
          <a:bodyPr anchor="ctr" anchorCtr="0"/>
          <a:lstStyle>
            <a:lvl1pPr algn="ctr">
              <a:defRPr sz="1200" b="0"/>
            </a:lvl1pPr>
          </a:lstStyle>
          <a:p>
            <a:endParaRPr lang="en-US" dirty="0"/>
          </a:p>
        </p:txBody>
      </p:sp>
      <p:sp>
        <p:nvSpPr>
          <p:cNvPr id="14"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6" name="Group 34"/>
          <p:cNvGrpSpPr/>
          <p:nvPr userDrawn="1"/>
        </p:nvGrpSpPr>
        <p:grpSpPr>
          <a:xfrm>
            <a:off x="3423477" y="3266143"/>
            <a:ext cx="2657475" cy="1877357"/>
            <a:chOff x="4727575" y="3613150"/>
            <a:chExt cx="1330325" cy="939800"/>
          </a:xfrm>
        </p:grpSpPr>
        <p:sp>
          <p:nvSpPr>
            <p:cNvPr id="17"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9"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5" name="Text Placeholder 33"/>
          <p:cNvSpPr>
            <a:spLocks noGrp="1"/>
          </p:cNvSpPr>
          <p:nvPr>
            <p:ph type="body" sz="quarter" idx="15"/>
          </p:nvPr>
        </p:nvSpPr>
        <p:spPr>
          <a:xfrm>
            <a:off x="455613" y="2784967"/>
            <a:ext cx="5327120" cy="1993157"/>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36240733"/>
      </p:ext>
    </p:extLst>
  </p:cSld>
  <p:clrMapOvr>
    <a:overrideClrMapping bg1="lt1" tx1="dk1" bg2="lt2" tx2="dk2" accent1="accent1" accent2="accent2" accent3="accent3" accent4="accent4" accent5="accent5" accent6="accent6" hlink="hlink" folHlink="folHlink"/>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Photo Grid J">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userDrawn="1">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7200" y="1738797"/>
            <a:ext cx="5351461" cy="676274"/>
          </a:xfrm>
        </p:spPr>
        <p:txBody>
          <a:bodyPr anchor="b"/>
          <a:lstStyle>
            <a:lvl1pPr>
              <a:defRPr sz="3000"/>
            </a:lvl1pPr>
          </a:lstStyle>
          <a:p>
            <a:r>
              <a:rPr lang="en-US" dirty="0"/>
              <a:t>Click to edit Master title style</a:t>
            </a:r>
          </a:p>
        </p:txBody>
      </p:sp>
      <p:sp>
        <p:nvSpPr>
          <p:cNvPr id="21" name="Picture Placeholder 23"/>
          <p:cNvSpPr>
            <a:spLocks noGrp="1"/>
          </p:cNvSpPr>
          <p:nvPr userDrawn="1">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5"/>
          <p:cNvSpPr>
            <a:spLocks noGrp="1"/>
          </p:cNvSpPr>
          <p:nvPr userDrawn="1">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grpSp>
        <p:nvGrpSpPr>
          <p:cNvPr id="15" name="Group 14"/>
          <p:cNvGrpSpPr/>
          <p:nvPr userDrawn="1"/>
        </p:nvGrpSpPr>
        <p:grpSpPr>
          <a:xfrm>
            <a:off x="4870409" y="2566661"/>
            <a:ext cx="1210735" cy="846647"/>
            <a:chOff x="7813676" y="0"/>
            <a:chExt cx="1330326" cy="930275"/>
          </a:xfrm>
        </p:grpSpPr>
        <p:sp>
          <p:nvSpPr>
            <p:cNvPr id="24"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7200" y="2489411"/>
            <a:ext cx="5351459" cy="669713"/>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264563635"/>
      </p:ext>
    </p:extLst>
  </p:cSld>
  <p:clrMapOvr>
    <a:overrideClrMapping bg1="lt1" tx1="dk1" bg2="lt2" tx2="dk2" accent1="accent1" accent2="accent2" accent3="accent3" accent4="accent4" accent5="accent5" accent6="accent6" hlink="hlink" folHlink="folHlink"/>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Photo Grid K">
    <p:bg>
      <p:bgRef idx="1001">
        <a:schemeClr val="bg1"/>
      </p:bgRef>
    </p:bg>
    <p:spTree>
      <p:nvGrpSpPr>
        <p:cNvPr id="1" name=""/>
        <p:cNvGrpSpPr/>
        <p:nvPr/>
      </p:nvGrpSpPr>
      <p:grpSpPr>
        <a:xfrm>
          <a:off x="0" y="0"/>
          <a:ext cx="0" cy="0"/>
          <a:chOff x="0" y="0"/>
          <a:chExt cx="0" cy="0"/>
        </a:xfrm>
      </p:grpSpPr>
      <p:sp>
        <p:nvSpPr>
          <p:cNvPr id="25" name="Rectangle 24"/>
          <p:cNvSpPr/>
          <p:nvPr userDrawn="1"/>
        </p:nvSpPr>
        <p:spPr bwMode="auto">
          <a:xfrm>
            <a:off x="3" y="1735336"/>
            <a:ext cx="9143997"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19"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0"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3" name="Picture Placeholder 11"/>
          <p:cNvSpPr>
            <a:spLocks noGrp="1"/>
          </p:cNvSpPr>
          <p:nvPr>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27" name="Picture Placeholder 13"/>
          <p:cNvSpPr>
            <a:spLocks noGrp="1"/>
          </p:cNvSpPr>
          <p:nvPr>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28" name="Picture Placeholder 15"/>
          <p:cNvSpPr>
            <a:spLocks noGrp="1"/>
          </p:cNvSpPr>
          <p:nvPr>
            <p:ph type="pic" sz="quarter" idx="12"/>
          </p:nvPr>
        </p:nvSpPr>
        <p:spPr>
          <a:xfrm>
            <a:off x="6153912" y="0"/>
            <a:ext cx="2990088" cy="1671066"/>
          </a:xfrm>
          <a:solidFill>
            <a:schemeClr val="accent4"/>
          </a:solidFill>
        </p:spPr>
        <p:txBody>
          <a:bodyPr anchor="ctr" anchorCtr="0"/>
          <a:lstStyle>
            <a:lvl1pPr algn="ctr">
              <a:defRPr sz="1200" b="0"/>
            </a:lvl1pPr>
          </a:lstStyle>
          <a:p>
            <a:endParaRPr lang="en-US" dirty="0"/>
          </a:p>
        </p:txBody>
      </p:sp>
      <p:grpSp>
        <p:nvGrpSpPr>
          <p:cNvPr id="14" name="Group 13"/>
          <p:cNvGrpSpPr/>
          <p:nvPr userDrawn="1"/>
        </p:nvGrpSpPr>
        <p:grpSpPr>
          <a:xfrm>
            <a:off x="7933265" y="2566661"/>
            <a:ext cx="1210735" cy="846647"/>
            <a:chOff x="7813676" y="0"/>
            <a:chExt cx="1330326" cy="930275"/>
          </a:xfrm>
        </p:grpSpPr>
        <p:sp>
          <p:nvSpPr>
            <p:cNvPr id="16"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8" name="Title 31"/>
          <p:cNvSpPr>
            <a:spLocks noGrp="1"/>
          </p:cNvSpPr>
          <p:nvPr userDrawn="1">
            <p:ph type="title"/>
          </p:nvPr>
        </p:nvSpPr>
        <p:spPr>
          <a:xfrm>
            <a:off x="455614" y="2028827"/>
            <a:ext cx="8012112" cy="1084661"/>
          </a:xfrm>
        </p:spPr>
        <p:txBody>
          <a:bodyPr anchor="ctr"/>
          <a:lstStyle>
            <a:lvl1pPr>
              <a:defRPr sz="3000"/>
            </a:lvl1pPr>
          </a:lstStyle>
          <a:p>
            <a:r>
              <a:rPr lang="en-US" dirty="0"/>
              <a:t>Click to edit Master title style</a:t>
            </a:r>
          </a:p>
        </p:txBody>
      </p:sp>
    </p:spTree>
    <p:extLst>
      <p:ext uri="{BB962C8B-B14F-4D97-AF65-F5344CB8AC3E}">
        <p14:creationId xmlns:p14="http://schemas.microsoft.com/office/powerpoint/2010/main" val="3675458936"/>
      </p:ext>
    </p:extLst>
  </p:cSld>
  <p:clrMapOvr>
    <a:overrideClrMapping bg1="lt1" tx1="dk1" bg2="lt2" tx2="dk2" accent1="accent1" accent2="accent2" accent3="accent3" accent4="accent4" accent5="accent5" accent6="accent6" hlink="hlink" folHlink="folHlink"/>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Photo Grid L">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Picture Placeholder 21"/>
          <p:cNvSpPr>
            <a:spLocks noGrp="1"/>
          </p:cNvSpPr>
          <p:nvPr>
            <p:ph type="pic" sz="quarter" idx="19"/>
          </p:nvPr>
        </p:nvSpPr>
        <p:spPr>
          <a:xfrm>
            <a:off x="6153531" y="1735336"/>
            <a:ext cx="2990469" cy="168021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5616" y="1743192"/>
            <a:ext cx="5358384" cy="669131"/>
          </a:xfrm>
        </p:spPr>
        <p:txBody>
          <a:bodyPr anchor="b"/>
          <a:lstStyle>
            <a:lvl1pPr>
              <a:defRPr sz="3000"/>
            </a:lvl1pPr>
          </a:lstStyle>
          <a:p>
            <a:r>
              <a:rPr lang="en-US" dirty="0"/>
              <a:t>Click to edit Master title style</a:t>
            </a:r>
          </a:p>
        </p:txBody>
      </p:sp>
      <p:sp>
        <p:nvSpPr>
          <p:cNvPr id="21"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3"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4" name="Picture Placeholder 11"/>
          <p:cNvSpPr>
            <a:spLocks noGrp="1"/>
          </p:cNvSpPr>
          <p:nvPr>
            <p:ph type="pic" sz="quarter" idx="10"/>
          </p:nvPr>
        </p:nvSpPr>
        <p:spPr>
          <a:xfrm>
            <a:off x="0" y="-7143"/>
            <a:ext cx="2999232" cy="1670828"/>
          </a:xfrm>
          <a:solidFill>
            <a:schemeClr val="accent4"/>
          </a:solidFill>
        </p:spPr>
        <p:txBody>
          <a:bodyPr anchor="ctr" anchorCtr="0"/>
          <a:lstStyle>
            <a:lvl1pPr algn="ctr">
              <a:defRPr sz="1200" b="0"/>
            </a:lvl1pPr>
          </a:lstStyle>
          <a:p>
            <a:endParaRPr lang="en-US" dirty="0"/>
          </a:p>
        </p:txBody>
      </p:sp>
      <p:sp>
        <p:nvSpPr>
          <p:cNvPr id="25" name="Picture Placeholder 13"/>
          <p:cNvSpPr>
            <a:spLocks noGrp="1"/>
          </p:cNvSpPr>
          <p:nvPr>
            <p:ph type="pic" sz="quarter" idx="11"/>
          </p:nvPr>
        </p:nvSpPr>
        <p:spPr>
          <a:xfrm>
            <a:off x="3076956" y="-7143"/>
            <a:ext cx="2999232" cy="1670828"/>
          </a:xfrm>
          <a:solidFill>
            <a:schemeClr val="accent4"/>
          </a:solidFill>
        </p:spPr>
        <p:txBody>
          <a:bodyPr anchor="ctr" anchorCtr="0"/>
          <a:lstStyle>
            <a:lvl1pPr algn="ctr">
              <a:defRPr sz="1200" b="0"/>
            </a:lvl1pPr>
          </a:lstStyle>
          <a:p>
            <a:endParaRPr lang="en-US" dirty="0"/>
          </a:p>
        </p:txBody>
      </p:sp>
      <p:sp>
        <p:nvSpPr>
          <p:cNvPr id="27" name="Picture Placeholder 15"/>
          <p:cNvSpPr>
            <a:spLocks noGrp="1"/>
          </p:cNvSpPr>
          <p:nvPr>
            <p:ph type="pic" sz="quarter" idx="12"/>
          </p:nvPr>
        </p:nvSpPr>
        <p:spPr>
          <a:xfrm>
            <a:off x="6153912" y="-7143"/>
            <a:ext cx="2990088" cy="1671066"/>
          </a:xfrm>
          <a:solidFill>
            <a:schemeClr val="accent4"/>
          </a:solidFill>
        </p:spPr>
        <p:txBody>
          <a:bodyPr anchor="ctr" anchorCtr="0"/>
          <a:lstStyle>
            <a:lvl1pPr algn="ctr">
              <a:defRPr sz="1200" b="0"/>
            </a:lvl1pPr>
          </a:lstStyle>
          <a:p>
            <a:endParaRPr lang="en-US" dirty="0"/>
          </a:p>
        </p:txBody>
      </p:sp>
      <p:grpSp>
        <p:nvGrpSpPr>
          <p:cNvPr id="16" name="Group 15"/>
          <p:cNvGrpSpPr/>
          <p:nvPr userDrawn="1"/>
        </p:nvGrpSpPr>
        <p:grpSpPr>
          <a:xfrm>
            <a:off x="4870409" y="2566661"/>
            <a:ext cx="1210735" cy="846647"/>
            <a:chOff x="7813676" y="0"/>
            <a:chExt cx="1330326" cy="930275"/>
          </a:xfrm>
        </p:grpSpPr>
        <p:sp>
          <p:nvSpPr>
            <p:cNvPr id="17"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5613" y="2492999"/>
            <a:ext cx="5358384" cy="674063"/>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584863534"/>
      </p:ext>
    </p:extLst>
  </p:cSld>
  <p:clrMapOvr>
    <a:overrideClrMapping bg1="lt1" tx1="dk1" bg2="lt2" tx2="dk2" accent1="accent1" accent2="accent2" accent3="accent3" accent4="accent4" accent5="accent5" accent6="accent6" hlink="hlink" folHlink="folHlink"/>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bwMode="grayWhite">
          <a:xfrm>
            <a:off x="0" y="0"/>
            <a:ext cx="9144000" cy="3826934"/>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latin typeface="+mj-lt"/>
            </a:endParaRPr>
          </a:p>
        </p:txBody>
      </p:sp>
      <p:pic>
        <p:nvPicPr>
          <p:cNvPr id="13" name="Picture 12" descr="RWJF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41780" y="3954993"/>
            <a:ext cx="1891071" cy="939233"/>
          </a:xfrm>
          <a:prstGeom prst="rect">
            <a:avLst/>
          </a:prstGeom>
        </p:spPr>
      </p:pic>
      <p:grpSp>
        <p:nvGrpSpPr>
          <p:cNvPr id="14" name="Group 13"/>
          <p:cNvGrpSpPr/>
          <p:nvPr userDrawn="1"/>
        </p:nvGrpSpPr>
        <p:grpSpPr>
          <a:xfrm>
            <a:off x="3496732" y="1253126"/>
            <a:ext cx="5647269" cy="2573807"/>
            <a:chOff x="2971802" y="1002242"/>
            <a:chExt cx="6172200" cy="2813050"/>
          </a:xfrm>
        </p:grpSpPr>
        <p:sp>
          <p:nvSpPr>
            <p:cNvPr id="15" name="Freeform 6"/>
            <p:cNvSpPr>
              <a:spLocks noEditPoints="1"/>
            </p:cNvSpPr>
            <p:nvPr userDrawn="1"/>
          </p:nvSpPr>
          <p:spPr bwMode="ltGray">
            <a:xfrm>
              <a:off x="8251827" y="100224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6" name="Freeform 9"/>
            <p:cNvSpPr>
              <a:spLocks/>
            </p:cNvSpPr>
            <p:nvPr userDrawn="1"/>
          </p:nvSpPr>
          <p:spPr bwMode="ltGray">
            <a:xfrm>
              <a:off x="2971802" y="228811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7" name="Freeform 10"/>
            <p:cNvSpPr>
              <a:spLocks/>
            </p:cNvSpPr>
            <p:nvPr userDrawn="1"/>
          </p:nvSpPr>
          <p:spPr bwMode="ltGray">
            <a:xfrm>
              <a:off x="6324600" y="1846792"/>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48866" name="Rectangle 2"/>
          <p:cNvSpPr>
            <a:spLocks noGrp="1" noChangeArrowheads="1"/>
          </p:cNvSpPr>
          <p:nvPr>
            <p:ph type="ctrTitle"/>
          </p:nvPr>
        </p:nvSpPr>
        <p:spPr bwMode="black">
          <a:xfrm>
            <a:off x="455611" y="365760"/>
            <a:ext cx="8366760" cy="1209675"/>
          </a:xfrm>
        </p:spPr>
        <p:txBody>
          <a:bodyPr anchor="b"/>
          <a:lstStyle>
            <a:lvl1pPr>
              <a:defRPr sz="3600" b="1">
                <a:solidFill>
                  <a:schemeClr val="bg1"/>
                </a:solidFill>
                <a:latin typeface="+mj-lt"/>
              </a:defRPr>
            </a:lvl1pPr>
          </a:lstStyle>
          <a:p>
            <a:r>
              <a:rPr lang="en-US" dirty="0"/>
              <a:t>Click to edit Master title style</a:t>
            </a:r>
          </a:p>
        </p:txBody>
      </p:sp>
      <p:sp>
        <p:nvSpPr>
          <p:cNvPr id="548867" name="Rectangle 3"/>
          <p:cNvSpPr>
            <a:spLocks noGrp="1" noChangeArrowheads="1"/>
          </p:cNvSpPr>
          <p:nvPr>
            <p:ph type="subTitle" idx="1"/>
          </p:nvPr>
        </p:nvSpPr>
        <p:spPr bwMode="black">
          <a:xfrm>
            <a:off x="455611" y="1655064"/>
            <a:ext cx="8356600" cy="788194"/>
          </a:xfrm>
          <a:prstGeom prst="rect">
            <a:avLst/>
          </a:prstGeom>
        </p:spPr>
        <p:txBody>
          <a:bodyPr/>
          <a:lstStyle>
            <a:lvl1pPr marL="0" indent="0">
              <a:spcBef>
                <a:spcPct val="40000"/>
              </a:spcBef>
              <a:buFont typeface="Verdana" pitchFamily="34" charset="0"/>
              <a:buNone/>
              <a:defRPr sz="2000" b="0">
                <a:solidFill>
                  <a:schemeClr val="bg1"/>
                </a:solidFill>
                <a:latin typeface="+mn-lt"/>
              </a:defRPr>
            </a:lvl1pPr>
          </a:lstStyle>
          <a:p>
            <a:r>
              <a:rPr lang="en-US" dirty="0"/>
              <a:t>Click to edit Master subtitle style</a:t>
            </a:r>
          </a:p>
        </p:txBody>
      </p:sp>
      <p:sp>
        <p:nvSpPr>
          <p:cNvPr id="2055" name="Line 7"/>
          <p:cNvSpPr>
            <a:spLocks noChangeShapeType="1"/>
          </p:cNvSpPr>
          <p:nvPr userDrawn="1"/>
        </p:nvSpPr>
        <p:spPr bwMode="auto">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56" name="Freeform 8"/>
          <p:cNvSpPr>
            <a:spLocks/>
          </p:cNvSpPr>
          <p:nvPr userDrawn="1"/>
        </p:nvSpPr>
        <p:spPr bwMode="auto">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Tree>
    <p:extLst>
      <p:ext uri="{BB962C8B-B14F-4D97-AF65-F5344CB8AC3E}">
        <p14:creationId xmlns:p14="http://schemas.microsoft.com/office/powerpoint/2010/main" val="418205436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7" name="Title 16"/>
          <p:cNvSpPr>
            <a:spLocks noGrp="1"/>
          </p:cNvSpPr>
          <p:nvPr>
            <p:ph type="title"/>
          </p:nvPr>
        </p:nvSpPr>
        <p:spPr>
          <a:xfrm>
            <a:off x="455614" y="358147"/>
            <a:ext cx="8385174" cy="820573"/>
          </a:xfrm>
        </p:spPr>
        <p:txBody>
          <a:bodyPr anchor="t"/>
          <a:lstStyle>
            <a:lvl1pPr>
              <a:defRPr sz="3600"/>
            </a:lvl1pPr>
          </a:lstStyle>
          <a:p>
            <a:r>
              <a:rPr lang="en-US" dirty="0"/>
              <a:t>Click to edit Master title style</a:t>
            </a:r>
          </a:p>
        </p:txBody>
      </p:sp>
      <p:grpSp>
        <p:nvGrpSpPr>
          <p:cNvPr id="15" name="Group 14"/>
          <p:cNvGrpSpPr/>
          <p:nvPr userDrawn="1"/>
        </p:nvGrpSpPr>
        <p:grpSpPr>
          <a:xfrm>
            <a:off x="3632200" y="2631434"/>
            <a:ext cx="5511802" cy="2512066"/>
            <a:chOff x="2971802" y="4044951"/>
            <a:chExt cx="6172200" cy="2813050"/>
          </a:xfrm>
        </p:grpSpPr>
        <p:sp>
          <p:nvSpPr>
            <p:cNvPr id="18"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9" name="Freeform 18"/>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22" name="Text Placeholder 21"/>
          <p:cNvSpPr>
            <a:spLocks noGrp="1"/>
          </p:cNvSpPr>
          <p:nvPr>
            <p:ph type="body" sz="quarter" idx="12"/>
          </p:nvPr>
        </p:nvSpPr>
        <p:spPr>
          <a:xfrm>
            <a:off x="438152" y="1385888"/>
            <a:ext cx="7858125" cy="2664619"/>
          </a:xfrm>
        </p:spPr>
        <p:txBody>
          <a:bodyPr/>
          <a:lstStyle>
            <a:lvl1pPr indent="-338328">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221390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grpSp>
        <p:nvGrpSpPr>
          <p:cNvPr id="6" name="Group 5"/>
          <p:cNvGrpSpPr/>
          <p:nvPr userDrawn="1"/>
        </p:nvGrpSpPr>
        <p:grpSpPr>
          <a:xfrm>
            <a:off x="3632200" y="2631434"/>
            <a:ext cx="5511802" cy="2512066"/>
            <a:chOff x="2971802" y="4044951"/>
            <a:chExt cx="6172200" cy="2813050"/>
          </a:xfrm>
        </p:grpSpPr>
        <p:sp>
          <p:nvSpPr>
            <p:cNvPr id="7"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8" name="Freeform 7"/>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222793905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ection Header Alterna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2" name="Freeform 5"/>
          <p:cNvSpPr>
            <a:spLocks/>
          </p:cNvSpPr>
          <p:nvPr userDrawn="1"/>
        </p:nvSpPr>
        <p:spPr bwMode="ltGray">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6"/>
          <p:cNvSpPr>
            <a:spLocks/>
          </p:cNvSpPr>
          <p:nvPr userDrawn="1"/>
        </p:nvSpPr>
        <p:spPr bwMode="ltGray">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7"/>
          <p:cNvSpPr>
            <a:spLocks/>
          </p:cNvSpPr>
          <p:nvPr userDrawn="1"/>
        </p:nvSpPr>
        <p:spPr bwMode="ltGray">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8"/>
          <p:cNvSpPr>
            <a:spLocks/>
          </p:cNvSpPr>
          <p:nvPr userDrawn="1"/>
        </p:nvSpPr>
        <p:spPr bwMode="ltGray">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Text Placeholder 21"/>
          <p:cNvSpPr>
            <a:spLocks noGrp="1"/>
          </p:cNvSpPr>
          <p:nvPr>
            <p:ph type="body" sz="quarter" idx="12"/>
          </p:nvPr>
        </p:nvSpPr>
        <p:spPr>
          <a:xfrm>
            <a:off x="438152" y="1385888"/>
            <a:ext cx="8181975" cy="3450431"/>
          </a:xfrm>
        </p:spPr>
        <p:txBody>
          <a:bodyPr/>
          <a:lstStyle>
            <a:lvl1pPr marL="347663" indent="-347663">
              <a:buClr>
                <a:schemeClr val="bg1"/>
              </a:buClr>
              <a:buSzPct val="10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0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5616" y="358147"/>
            <a:ext cx="8385175" cy="834860"/>
          </a:xfrm>
        </p:spPr>
        <p:txBody>
          <a:bodyPr anchor="t"/>
          <a:lstStyle>
            <a:lvl1pPr>
              <a:defRPr sz="3600"/>
            </a:lvl1pPr>
          </a:lstStyle>
          <a:p>
            <a:r>
              <a:rPr lang="en-US" dirty="0"/>
              <a:t>Click to edit Master title style</a:t>
            </a:r>
          </a:p>
        </p:txBody>
      </p:sp>
    </p:spTree>
    <p:extLst>
      <p:ext uri="{BB962C8B-B14F-4D97-AF65-F5344CB8AC3E}">
        <p14:creationId xmlns:p14="http://schemas.microsoft.com/office/powerpoint/2010/main" val="32886578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hoto Grid B">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5150644"/>
          </a:xfrm>
          <a:custGeom>
            <a:avLst/>
            <a:gdLst>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76950 w 9144000"/>
              <a:gd name="connsiteY4" fmla="*/ 2324100 h 6867525"/>
              <a:gd name="connsiteX5" fmla="*/ 0 w 9144000"/>
              <a:gd name="connsiteY5"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57900 w 9144000"/>
              <a:gd name="connsiteY4" fmla="*/ 4562475 h 6867525"/>
              <a:gd name="connsiteX5" fmla="*/ 6076950 w 9144000"/>
              <a:gd name="connsiteY5" fmla="*/ 2324100 h 6867525"/>
              <a:gd name="connsiteX6" fmla="*/ 0 w 9144000"/>
              <a:gd name="connsiteY6"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14575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1451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7025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8253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9814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5986590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39963 h 6867525"/>
              <a:gd name="connsiteX8" fmla="*/ 0 w 9144000"/>
              <a:gd name="connsiteY8"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67525">
                <a:moveTo>
                  <a:pt x="0" y="0"/>
                </a:moveTo>
                <a:lnTo>
                  <a:pt x="9144000" y="0"/>
                </a:lnTo>
                <a:lnTo>
                  <a:pt x="9144000" y="6867525"/>
                </a:lnTo>
                <a:lnTo>
                  <a:pt x="0" y="6867525"/>
                </a:lnTo>
                <a:lnTo>
                  <a:pt x="0" y="4659313"/>
                </a:lnTo>
                <a:lnTo>
                  <a:pt x="6143625" y="4659313"/>
                </a:lnTo>
                <a:cubicBezTo>
                  <a:pt x="6142125" y="3903663"/>
                  <a:pt x="6145125" y="2995613"/>
                  <a:pt x="6143625" y="2239963"/>
                </a:cubicBezTo>
                <a:lnTo>
                  <a:pt x="0" y="2239963"/>
                </a:lnTo>
                <a:lnTo>
                  <a:pt x="0" y="0"/>
                </a:lnTo>
                <a:close/>
              </a:path>
            </a:pathLst>
          </a:custGeom>
          <a:solidFill>
            <a:schemeClr val="accent4"/>
          </a:solidFill>
        </p:spPr>
        <p:txBody>
          <a:bodyPr anchor="ctr" anchorCtr="0"/>
          <a:lstStyle>
            <a:lvl1pPr algn="ctr">
              <a:defRPr sz="1200" b="0"/>
            </a:lvl1pPr>
          </a:lstStyle>
          <a:p>
            <a:endParaRPr lang="en-US" dirty="0"/>
          </a:p>
        </p:txBody>
      </p:sp>
      <p:sp>
        <p:nvSpPr>
          <p:cNvPr id="10" name="Rectangle 9"/>
          <p:cNvSpPr/>
          <p:nvPr userDrawn="1"/>
        </p:nvSpPr>
        <p:spPr bwMode="auto">
          <a:xfrm>
            <a:off x="0" y="1734741"/>
            <a:ext cx="6076188" cy="1696260"/>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1" name="Group 10"/>
          <p:cNvGrpSpPr/>
          <p:nvPr userDrawn="1"/>
        </p:nvGrpSpPr>
        <p:grpSpPr>
          <a:xfrm>
            <a:off x="4861679" y="2582168"/>
            <a:ext cx="1210735" cy="846647"/>
            <a:chOff x="7813676" y="0"/>
            <a:chExt cx="1330326" cy="930275"/>
          </a:xfrm>
        </p:grpSpPr>
        <p:sp>
          <p:nvSpPr>
            <p:cNvPr id="1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4"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Title 31"/>
          <p:cNvSpPr>
            <a:spLocks noGrp="1"/>
          </p:cNvSpPr>
          <p:nvPr userDrawn="1">
            <p:ph type="title"/>
          </p:nvPr>
        </p:nvSpPr>
        <p:spPr>
          <a:xfrm>
            <a:off x="455616" y="1815321"/>
            <a:ext cx="5462584" cy="789196"/>
          </a:xfrm>
        </p:spPr>
        <p:txBody>
          <a:bodyPr anchor="b"/>
          <a:lstStyle>
            <a:lvl1pPr>
              <a:defRPr sz="3000"/>
            </a:lvl1pPr>
          </a:lstStyle>
          <a:p>
            <a:r>
              <a:rPr lang="en-US" dirty="0"/>
              <a:t>Click to edit Master title style</a:t>
            </a:r>
          </a:p>
        </p:txBody>
      </p:sp>
      <p:sp>
        <p:nvSpPr>
          <p:cNvPr id="17" name="Text Placeholder 33"/>
          <p:cNvSpPr>
            <a:spLocks noGrp="1"/>
          </p:cNvSpPr>
          <p:nvPr userDrawn="1">
            <p:ph type="body" sz="quarter" idx="15"/>
          </p:nvPr>
        </p:nvSpPr>
        <p:spPr>
          <a:xfrm>
            <a:off x="455612" y="2650282"/>
            <a:ext cx="5175504"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673715145"/>
      </p:ext>
    </p:extLst>
  </p:cSld>
  <p:clrMapOvr>
    <a:overrideClrMapping bg1="lt1" tx1="dk1" bg2="lt2" tx2="dk2" accent1="accent1" accent2="accent2" accent3="accent3" accent4="accent4" accent5="accent5" accent6="accent6" hlink="hlink" folHlink="folHlink"/>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460376" y="1225296"/>
            <a:ext cx="8229600" cy="3200400"/>
          </a:xfrm>
        </p:spPr>
        <p:txBody>
          <a:bodyPr/>
          <a:lstStyle>
            <a:lvl2pPr>
              <a:buClr>
                <a:schemeClr val="accent4"/>
              </a:buCl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93848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Slide Number Placeholder 16"/>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225296"/>
            <a:ext cx="3840480" cy="3200400"/>
          </a:xfrm>
        </p:spPr>
        <p:txBody>
          <a:bodyPr/>
          <a:lstStyle>
            <a:lvl1pPr>
              <a:buFont typeface="Arial" pitchFamily="34" charset="0"/>
              <a:buNone/>
              <a:defRPr sz="2000"/>
            </a:lvl1pPr>
            <a:lvl2pPr>
              <a:buClr>
                <a:schemeClr val="accent4"/>
              </a:buClr>
              <a:buSzPct val="110000"/>
              <a:buFont typeface="Arial" pitchFamily="34" charset="0"/>
              <a:buChar char="■"/>
              <a:defRPr sz="1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14"/>
          </p:nvPr>
        </p:nvSpPr>
        <p:spPr>
          <a:xfrm>
            <a:off x="4848225" y="1225296"/>
            <a:ext cx="3838574" cy="3200400"/>
          </a:xfrm>
        </p:spPr>
        <p:txBody>
          <a:bodyPr/>
          <a:lstStyle>
            <a:lvl1pPr>
              <a:buFont typeface="Arial" pitchFamily="34" charset="0"/>
              <a:buNone/>
              <a:defRPr sz="2000"/>
            </a:lvl1pPr>
            <a:lvl2pPr>
              <a:buClr>
                <a:schemeClr val="accent4"/>
              </a:buClr>
              <a:defRPr lang="en-US" sz="1800" dirty="0" smtClean="0">
                <a:solidFill>
                  <a:schemeClr val="tx1"/>
                </a:solidFill>
                <a:latin typeface="+mn-lt"/>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marL="301752" lvl="1" indent="-301752" algn="l" rtl="0" eaLnBrk="1" fontAlgn="base" hangingPunct="1">
              <a:spcBef>
                <a:spcPts val="600"/>
              </a:spcBef>
              <a:spcAft>
                <a:spcPct val="0"/>
              </a:spcAft>
              <a:buClr>
                <a:schemeClr val="accent4"/>
              </a:buClr>
              <a:buSzPct val="110000"/>
              <a:buFont typeface="Arial" pitchFamily="34" charset="0"/>
              <a:buChar char="■"/>
              <a:tabLst>
                <a:tab pos="301752" algn="l"/>
              </a:tabLst>
            </a:pPr>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827937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009"/>
            <a:ext cx="3848100"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48228" y="1135009"/>
            <a:ext cx="3838575"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Slide Number Placeholder 21"/>
          <p:cNvSpPr>
            <a:spLocks noGrp="1"/>
          </p:cNvSpPr>
          <p:nvPr>
            <p:ph type="sldNum" sz="quarter" idx="11"/>
          </p:nvPr>
        </p:nvSpPr>
        <p:spPr/>
        <p:txBody>
          <a:bodyPr/>
          <a:lstStyle>
            <a:lvl1pPr>
              <a:defRPr>
                <a:latin typeface="+mn-lt"/>
              </a:defRPr>
            </a:lvl1p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680316"/>
            <a:ext cx="3840480" cy="2768202"/>
          </a:xfrm>
        </p:spPr>
        <p:txBody>
          <a:bodyPr/>
          <a:lstStyle>
            <a:lvl1pPr marL="301752" indent="-301752">
              <a:spcAft>
                <a:spcPts val="0"/>
              </a:spcAft>
              <a:buClr>
                <a:schemeClr val="accent4"/>
              </a:buClr>
              <a:buSzPct val="110000"/>
              <a:buFont typeface="Arial" pitchFamily="34" charset="0"/>
              <a:buChar char="■"/>
              <a:tabLst>
                <a:tab pos="301752" algn="l"/>
              </a:tabLst>
              <a:defRPr sz="1800" b="0">
                <a:latin typeface="+mn-lt"/>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4"/>
          </p:nvPr>
        </p:nvSpPr>
        <p:spPr>
          <a:xfrm>
            <a:off x="4846320" y="1680316"/>
            <a:ext cx="3840480" cy="2768202"/>
          </a:xfrm>
        </p:spPr>
        <p:txBody>
          <a:bodyPr/>
          <a:lstStyle>
            <a:lvl1pPr marL="301752" indent="-301752">
              <a:spcAft>
                <a:spcPts val="0"/>
              </a:spcAft>
              <a:buClr>
                <a:schemeClr val="accent4"/>
              </a:buClr>
              <a:buSzPct val="90000"/>
              <a:buFont typeface="Wingdings" pitchFamily="2" charset="2"/>
              <a:buChar char="n"/>
              <a:tabLst>
                <a:tab pos="301752" algn="l"/>
              </a:tabLst>
              <a:defRPr lang="en-US" sz="1800" b="0" dirty="0" smtClean="0">
                <a:solidFill>
                  <a:schemeClr val="tx1"/>
                </a:solidFill>
                <a:latin typeface="+mn-lt"/>
                <a:ea typeface="+mn-ea"/>
                <a:cs typeface="+mn-cs"/>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marL="301752" lvl="0" indent="-301752" algn="l" rtl="0" eaLnBrk="1" fontAlgn="base" hangingPunct="1">
              <a:spcBef>
                <a:spcPts val="1200"/>
              </a:spcBef>
              <a:spcAft>
                <a:spcPts val="0"/>
              </a:spcAft>
              <a:buClr>
                <a:schemeClr val="accent4"/>
              </a:buClr>
              <a:buSzPct val="110000"/>
              <a:buFont typeface="Arial" pitchFamily="34" charset="0"/>
              <a:buChar char="■"/>
              <a:tabLst>
                <a:tab pos="301752"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777559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1086256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Tree>
    <p:extLst>
      <p:ext uri="{BB962C8B-B14F-4D97-AF65-F5344CB8AC3E}">
        <p14:creationId xmlns:p14="http://schemas.microsoft.com/office/powerpoint/2010/main" val="16284393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Photo Grid A">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3396424"/>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userDrawn="1"/>
        </p:nvSpPr>
        <p:spPr bwMode="auto">
          <a:xfrm>
            <a:off x="0" y="3456384"/>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grpSp>
        <p:nvGrpSpPr>
          <p:cNvPr id="28" name="Group 27"/>
          <p:cNvGrpSpPr/>
          <p:nvPr userDrawn="1"/>
        </p:nvGrpSpPr>
        <p:grpSpPr>
          <a:xfrm>
            <a:off x="7933266" y="4296853"/>
            <a:ext cx="1210735" cy="846647"/>
            <a:chOff x="7813676" y="0"/>
            <a:chExt cx="1330326" cy="930275"/>
          </a:xfrm>
        </p:grpSpPr>
        <p:sp>
          <p:nvSpPr>
            <p:cNvPr id="3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5"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734580604"/>
      </p:ext>
    </p:extLst>
  </p:cSld>
  <p:clrMapOvr>
    <a:overrideClrMapping bg1="lt1" tx1="dk1" bg2="lt2" tx2="dk2" accent1="accent1" accent2="accent2" accent3="accent3" accent4="accent4" accent5="accent5" accent6="accent6" hlink="hlink" folHlink="folHlink"/>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Photo Grid B">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5150644"/>
          </a:xfrm>
          <a:custGeom>
            <a:avLst/>
            <a:gdLst>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76950 w 9144000"/>
              <a:gd name="connsiteY4" fmla="*/ 2324100 h 6867525"/>
              <a:gd name="connsiteX5" fmla="*/ 0 w 9144000"/>
              <a:gd name="connsiteY5"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57900 w 9144000"/>
              <a:gd name="connsiteY4" fmla="*/ 4562475 h 6867525"/>
              <a:gd name="connsiteX5" fmla="*/ 6076950 w 9144000"/>
              <a:gd name="connsiteY5" fmla="*/ 2324100 h 6867525"/>
              <a:gd name="connsiteX6" fmla="*/ 0 w 9144000"/>
              <a:gd name="connsiteY6"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14575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1451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7025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8253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9814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5986590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39963 h 6867525"/>
              <a:gd name="connsiteX8" fmla="*/ 0 w 9144000"/>
              <a:gd name="connsiteY8"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67525">
                <a:moveTo>
                  <a:pt x="0" y="0"/>
                </a:moveTo>
                <a:lnTo>
                  <a:pt x="9144000" y="0"/>
                </a:lnTo>
                <a:lnTo>
                  <a:pt x="9144000" y="6867525"/>
                </a:lnTo>
                <a:lnTo>
                  <a:pt x="0" y="6867525"/>
                </a:lnTo>
                <a:lnTo>
                  <a:pt x="0" y="4659313"/>
                </a:lnTo>
                <a:lnTo>
                  <a:pt x="6143625" y="4659313"/>
                </a:lnTo>
                <a:cubicBezTo>
                  <a:pt x="6142125" y="3903663"/>
                  <a:pt x="6145125" y="2995613"/>
                  <a:pt x="6143625" y="2239963"/>
                </a:cubicBezTo>
                <a:lnTo>
                  <a:pt x="0" y="2239963"/>
                </a:lnTo>
                <a:lnTo>
                  <a:pt x="0" y="0"/>
                </a:lnTo>
                <a:close/>
              </a:path>
            </a:pathLst>
          </a:custGeom>
          <a:solidFill>
            <a:schemeClr val="accent4"/>
          </a:solidFill>
        </p:spPr>
        <p:txBody>
          <a:bodyPr anchor="ctr" anchorCtr="0"/>
          <a:lstStyle>
            <a:lvl1pPr algn="ctr">
              <a:defRPr sz="1200" b="0"/>
            </a:lvl1pPr>
          </a:lstStyle>
          <a:p>
            <a:endParaRPr lang="en-US" dirty="0"/>
          </a:p>
        </p:txBody>
      </p:sp>
      <p:sp>
        <p:nvSpPr>
          <p:cNvPr id="10" name="Rectangle 9"/>
          <p:cNvSpPr/>
          <p:nvPr userDrawn="1"/>
        </p:nvSpPr>
        <p:spPr bwMode="auto">
          <a:xfrm>
            <a:off x="0" y="1734741"/>
            <a:ext cx="6076188" cy="1696260"/>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1" name="Group 10"/>
          <p:cNvGrpSpPr/>
          <p:nvPr userDrawn="1"/>
        </p:nvGrpSpPr>
        <p:grpSpPr>
          <a:xfrm>
            <a:off x="4861679" y="2582168"/>
            <a:ext cx="1210735" cy="846647"/>
            <a:chOff x="7813676" y="0"/>
            <a:chExt cx="1330326" cy="930275"/>
          </a:xfrm>
        </p:grpSpPr>
        <p:sp>
          <p:nvSpPr>
            <p:cNvPr id="1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4"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Title 31"/>
          <p:cNvSpPr>
            <a:spLocks noGrp="1"/>
          </p:cNvSpPr>
          <p:nvPr userDrawn="1">
            <p:ph type="title"/>
          </p:nvPr>
        </p:nvSpPr>
        <p:spPr>
          <a:xfrm>
            <a:off x="455616" y="1815321"/>
            <a:ext cx="5462584" cy="789196"/>
          </a:xfrm>
        </p:spPr>
        <p:txBody>
          <a:bodyPr anchor="b"/>
          <a:lstStyle>
            <a:lvl1pPr>
              <a:defRPr sz="3000"/>
            </a:lvl1pPr>
          </a:lstStyle>
          <a:p>
            <a:r>
              <a:rPr lang="en-US" dirty="0"/>
              <a:t>Click to edit Master title style</a:t>
            </a:r>
          </a:p>
        </p:txBody>
      </p:sp>
      <p:sp>
        <p:nvSpPr>
          <p:cNvPr id="17" name="Text Placeholder 33"/>
          <p:cNvSpPr>
            <a:spLocks noGrp="1"/>
          </p:cNvSpPr>
          <p:nvPr userDrawn="1">
            <p:ph type="body" sz="quarter" idx="15"/>
          </p:nvPr>
        </p:nvSpPr>
        <p:spPr>
          <a:xfrm>
            <a:off x="455612" y="2650282"/>
            <a:ext cx="5175504"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057200327"/>
      </p:ext>
    </p:extLst>
  </p:cSld>
  <p:clrMapOvr>
    <a:overrideClrMapping bg1="lt1" tx1="dk1" bg2="lt2" tx2="dk2" accent1="accent1" accent2="accent2" accent3="accent3" accent4="accent4" accent5="accent5" accent6="accent6" hlink="hlink" folHlink="folHlink"/>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Photo Grid C">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7143"/>
            <a:ext cx="6089903" cy="3396996"/>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56385"/>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62678" y="-7143"/>
            <a:ext cx="2981325" cy="3396996"/>
          </a:xfrm>
          <a:solidFill>
            <a:schemeClr val="accent4"/>
          </a:solidFill>
        </p:spPr>
        <p:txBody>
          <a:bodyPr anchor="ctr" anchorCtr="0"/>
          <a:lstStyle>
            <a:lvl1pPr algn="ctr">
              <a:defRPr sz="1200" b="0"/>
            </a:lvl1pPr>
          </a:lstStyle>
          <a:p>
            <a:endParaRPr lang="en-US" dirty="0"/>
          </a:p>
        </p:txBody>
      </p:sp>
      <p:grpSp>
        <p:nvGrpSpPr>
          <p:cNvPr id="20" name="Group 19"/>
          <p:cNvGrpSpPr/>
          <p:nvPr userDrawn="1"/>
        </p:nvGrpSpPr>
        <p:grpSpPr>
          <a:xfrm>
            <a:off x="7933265" y="4296854"/>
            <a:ext cx="1210735" cy="846647"/>
            <a:chOff x="7813676" y="0"/>
            <a:chExt cx="1330326" cy="930275"/>
          </a:xfrm>
        </p:grpSpPr>
        <p:sp>
          <p:nvSpPr>
            <p:cNvPr id="2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2"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306853996"/>
      </p:ext>
    </p:extLst>
  </p:cSld>
  <p:clrMapOvr>
    <a:overrideClrMapping bg1="lt1" tx1="dk1" bg2="lt2" tx2="dk2" accent1="accent1" accent2="accent2" accent3="accent3" accent4="accent4" accent5="accent5" accent6="accent6" hlink="hlink" folHlink="folHlink"/>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Photo Grid D">
    <p:bg>
      <p:bgRef idx="1001">
        <a:schemeClr val="bg1"/>
      </p:bgRef>
    </p:bg>
    <p:spTree>
      <p:nvGrpSpPr>
        <p:cNvPr id="1" name=""/>
        <p:cNvGrpSpPr/>
        <p:nvPr/>
      </p:nvGrpSpPr>
      <p:grpSpPr>
        <a:xfrm>
          <a:off x="0" y="0"/>
          <a:ext cx="0" cy="0"/>
          <a:chOff x="0" y="0"/>
          <a:chExt cx="0" cy="0"/>
        </a:xfrm>
      </p:grpSpPr>
      <p:sp>
        <p:nvSpPr>
          <p:cNvPr id="25" name="Rectangle 24"/>
          <p:cNvSpPr/>
          <p:nvPr/>
        </p:nvSpPr>
        <p:spPr bwMode="auto">
          <a:xfrm>
            <a:off x="3073415" y="1736455"/>
            <a:ext cx="6070587" cy="3406759"/>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6"/>
          </p:nvPr>
        </p:nvSpPr>
        <p:spPr>
          <a:xfrm>
            <a:off x="0" y="-7144"/>
            <a:ext cx="2996438" cy="515035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3073412" y="2"/>
            <a:ext cx="6071616" cy="1672828"/>
          </a:xfrm>
          <a:solidFill>
            <a:schemeClr val="accent4"/>
          </a:solidFill>
        </p:spPr>
        <p:txBody>
          <a:bodyPr anchor="ctr" anchorCtr="0"/>
          <a:lstStyle>
            <a:lvl1pPr algn="ctr">
              <a:defRPr sz="1200" b="0"/>
            </a:lvl1pPr>
          </a:lstStyle>
          <a:p>
            <a:endParaRPr lang="en-US" dirty="0"/>
          </a:p>
        </p:txBody>
      </p:sp>
      <p:grpSp>
        <p:nvGrpSpPr>
          <p:cNvPr id="11" name="Group 34"/>
          <p:cNvGrpSpPr/>
          <p:nvPr userDrawn="1"/>
        </p:nvGrpSpPr>
        <p:grpSpPr>
          <a:xfrm>
            <a:off x="6486525" y="3266143"/>
            <a:ext cx="2657475" cy="1877357"/>
            <a:chOff x="4727575" y="3613150"/>
            <a:chExt cx="1330325" cy="939800"/>
          </a:xfrm>
        </p:grpSpPr>
        <p:sp>
          <p:nvSpPr>
            <p:cNvPr id="18"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1"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2"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0" name="Text Placeholder 33"/>
          <p:cNvSpPr>
            <a:spLocks noGrp="1"/>
          </p:cNvSpPr>
          <p:nvPr>
            <p:ph type="body" sz="quarter" idx="17"/>
          </p:nvPr>
        </p:nvSpPr>
        <p:spPr>
          <a:xfrm>
            <a:off x="3520546" y="2784967"/>
            <a:ext cx="534924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
        <p:nvSpPr>
          <p:cNvPr id="2" name="Title 1"/>
          <p:cNvSpPr>
            <a:spLocks noGrp="1"/>
          </p:cNvSpPr>
          <p:nvPr>
            <p:ph type="title"/>
          </p:nvPr>
        </p:nvSpPr>
        <p:spPr>
          <a:xfrm>
            <a:off x="3519714" y="2046227"/>
            <a:ext cx="5341257" cy="667512"/>
          </a:xfrm>
        </p:spPr>
        <p:txBody>
          <a:bodyPr anchor="b"/>
          <a:lstStyle>
            <a:lvl1pPr>
              <a:defRPr sz="3000"/>
            </a:lvl1pPr>
          </a:lstStyle>
          <a:p>
            <a:r>
              <a:rPr lang="en-US" dirty="0"/>
              <a:t>Click to edit Master title style</a:t>
            </a:r>
          </a:p>
        </p:txBody>
      </p:sp>
    </p:spTree>
    <p:extLst>
      <p:ext uri="{BB962C8B-B14F-4D97-AF65-F5344CB8AC3E}">
        <p14:creationId xmlns:p14="http://schemas.microsoft.com/office/powerpoint/2010/main" val="430907517"/>
      </p:ext>
    </p:extLst>
  </p:cSld>
  <p:clrMapOvr>
    <a:overrideClrMapping bg1="lt1" tx1="dk1" bg2="lt2" tx2="dk2" accent1="accent1" accent2="accent2" accent3="accent3" accent4="accent4" accent5="accent5" accent6="accent6" hlink="hlink" folHlink="folHlink"/>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Photo Grid E">
    <p:bg>
      <p:bgRef idx="1001">
        <a:schemeClr val="bg1"/>
      </p:bgRef>
    </p:bg>
    <p:spTree>
      <p:nvGrpSpPr>
        <p:cNvPr id="1" name=""/>
        <p:cNvGrpSpPr/>
        <p:nvPr/>
      </p:nvGrpSpPr>
      <p:grpSpPr>
        <a:xfrm>
          <a:off x="0" y="0"/>
          <a:ext cx="0" cy="0"/>
          <a:chOff x="0" y="0"/>
          <a:chExt cx="0" cy="0"/>
        </a:xfrm>
      </p:grpSpPr>
      <p:sp>
        <p:nvSpPr>
          <p:cNvPr id="38" name="Rectangle 37"/>
          <p:cNvSpPr/>
          <p:nvPr userDrawn="1"/>
        </p:nvSpPr>
        <p:spPr bwMode="auto">
          <a:xfrm>
            <a:off x="1" y="1739122"/>
            <a:ext cx="9143999"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39" name="Title 31"/>
          <p:cNvSpPr>
            <a:spLocks noGrp="1"/>
          </p:cNvSpPr>
          <p:nvPr>
            <p:ph type="title"/>
          </p:nvPr>
        </p:nvSpPr>
        <p:spPr>
          <a:xfrm>
            <a:off x="455616" y="2050401"/>
            <a:ext cx="8163449" cy="667368"/>
          </a:xfrm>
        </p:spPr>
        <p:txBody>
          <a:bodyPr anchor="b"/>
          <a:lstStyle>
            <a:lvl1pPr>
              <a:defRPr sz="3000"/>
            </a:lvl1pPr>
          </a:lstStyle>
          <a:p>
            <a:r>
              <a:rPr lang="en-US" dirty="0"/>
              <a:t>Click to edit Master title style</a:t>
            </a:r>
          </a:p>
        </p:txBody>
      </p:sp>
      <p:grpSp>
        <p:nvGrpSpPr>
          <p:cNvPr id="14" name="Group 34"/>
          <p:cNvGrpSpPr/>
          <p:nvPr userDrawn="1"/>
        </p:nvGrpSpPr>
        <p:grpSpPr>
          <a:xfrm>
            <a:off x="6486525" y="3266143"/>
            <a:ext cx="2657475" cy="1877357"/>
            <a:chOff x="4727575" y="3613150"/>
            <a:chExt cx="1330325" cy="939800"/>
          </a:xfrm>
        </p:grpSpPr>
        <p:sp>
          <p:nvSpPr>
            <p:cNvPr id="16"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7"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40" name="Text Placeholder 33"/>
          <p:cNvSpPr>
            <a:spLocks noGrp="1"/>
          </p:cNvSpPr>
          <p:nvPr>
            <p:ph type="body" sz="quarter" idx="15"/>
          </p:nvPr>
        </p:nvSpPr>
        <p:spPr>
          <a:xfrm>
            <a:off x="455613" y="2784967"/>
            <a:ext cx="8163454"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012026414"/>
      </p:ext>
    </p:extLst>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hoto Grid C">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7143"/>
            <a:ext cx="6089903" cy="3396996"/>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56385"/>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62678" y="-7143"/>
            <a:ext cx="2981325" cy="3396996"/>
          </a:xfrm>
          <a:solidFill>
            <a:schemeClr val="accent4"/>
          </a:solidFill>
        </p:spPr>
        <p:txBody>
          <a:bodyPr anchor="ctr" anchorCtr="0"/>
          <a:lstStyle>
            <a:lvl1pPr algn="ctr">
              <a:defRPr sz="1200" b="0"/>
            </a:lvl1pPr>
          </a:lstStyle>
          <a:p>
            <a:endParaRPr lang="en-US" dirty="0"/>
          </a:p>
        </p:txBody>
      </p:sp>
      <p:grpSp>
        <p:nvGrpSpPr>
          <p:cNvPr id="20" name="Group 19"/>
          <p:cNvGrpSpPr/>
          <p:nvPr userDrawn="1"/>
        </p:nvGrpSpPr>
        <p:grpSpPr>
          <a:xfrm>
            <a:off x="7933265" y="4296854"/>
            <a:ext cx="1210735" cy="846647"/>
            <a:chOff x="7813676" y="0"/>
            <a:chExt cx="1330326" cy="930275"/>
          </a:xfrm>
        </p:grpSpPr>
        <p:sp>
          <p:nvSpPr>
            <p:cNvPr id="2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2"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518584783"/>
      </p:ext>
    </p:extLst>
  </p:cSld>
  <p:clrMapOvr>
    <a:overrideClrMapping bg1="lt1" tx1="dk1" bg2="lt2" tx2="dk2" accent1="accent1" accent2="accent2" accent3="accent3" accent4="accent4" accent5="accent5" accent6="accent6" hlink="hlink" folHlink="folHlink"/>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Photo Grid F">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1"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0"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26"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2" name="Group 34"/>
          <p:cNvGrpSpPr/>
          <p:nvPr userDrawn="1"/>
        </p:nvGrpSpPr>
        <p:grpSpPr>
          <a:xfrm>
            <a:off x="3423477" y="3266143"/>
            <a:ext cx="2657475" cy="1877357"/>
            <a:chOff x="4727575" y="3613150"/>
            <a:chExt cx="1330325" cy="939800"/>
          </a:xfrm>
        </p:grpSpPr>
        <p:sp>
          <p:nvSpPr>
            <p:cNvPr id="13"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7"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431528909"/>
      </p:ext>
    </p:extLst>
  </p:cSld>
  <p:clrMapOvr>
    <a:overrideClrMapping bg1="lt1" tx1="dk1" bg2="lt2" tx2="dk2" accent1="accent1" accent2="accent2" accent3="accent3" accent4="accent4" accent5="accent5" accent6="accent6" hlink="hlink" folHlink="folHlink"/>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Photo Grid G">
    <p:bg>
      <p:bgRef idx="1001">
        <a:schemeClr val="bg1"/>
      </p:bgRef>
    </p:bg>
    <p:spTree>
      <p:nvGrpSpPr>
        <p:cNvPr id="1" name=""/>
        <p:cNvGrpSpPr/>
        <p:nvPr/>
      </p:nvGrpSpPr>
      <p:grpSpPr>
        <a:xfrm>
          <a:off x="0" y="0"/>
          <a:ext cx="0" cy="0"/>
          <a:chOff x="0" y="0"/>
          <a:chExt cx="0" cy="0"/>
        </a:xfrm>
      </p:grpSpPr>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65528"/>
            <a:ext cx="9144000"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6" y="3565539"/>
            <a:ext cx="8231187"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53531" y="-7143"/>
            <a:ext cx="2990469" cy="3406140"/>
          </a:xfrm>
          <a:solidFill>
            <a:schemeClr val="accent4"/>
          </a:solidFill>
        </p:spPr>
        <p:txBody>
          <a:bodyPr anchor="ctr" anchorCtr="0"/>
          <a:lstStyle>
            <a:lvl1pPr algn="ctr">
              <a:defRPr sz="1200" b="0"/>
            </a:lvl1pPr>
          </a:lstStyle>
          <a:p>
            <a:endParaRPr lang="en-US" dirty="0"/>
          </a:p>
        </p:txBody>
      </p:sp>
      <p:sp>
        <p:nvSpPr>
          <p:cNvPr id="16" name="Picture Placeholder 15"/>
          <p:cNvSpPr>
            <a:spLocks noGrp="1"/>
          </p:cNvSpPr>
          <p:nvPr userDrawn="1">
            <p:ph type="pic" sz="quarter" idx="16"/>
          </p:nvPr>
        </p:nvSpPr>
        <p:spPr>
          <a:xfrm>
            <a:off x="3" y="-7143"/>
            <a:ext cx="2999613" cy="3406140"/>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7"/>
          </p:nvPr>
        </p:nvSpPr>
        <p:spPr>
          <a:xfrm>
            <a:off x="3076767" y="-7143"/>
            <a:ext cx="2999613" cy="3406140"/>
          </a:xfrm>
          <a:solidFill>
            <a:schemeClr val="accent4"/>
          </a:solidFill>
        </p:spPr>
        <p:txBody>
          <a:bodyPr anchor="ctr" anchorCtr="0"/>
          <a:lstStyle>
            <a:lvl1pPr algn="ctr">
              <a:defRPr sz="1200" b="0"/>
            </a:lvl1pPr>
          </a:lstStyle>
          <a:p>
            <a:endParaRPr lang="en-US" dirty="0"/>
          </a:p>
        </p:txBody>
      </p:sp>
      <p:grpSp>
        <p:nvGrpSpPr>
          <p:cNvPr id="18" name="Group 17"/>
          <p:cNvGrpSpPr/>
          <p:nvPr userDrawn="1"/>
        </p:nvGrpSpPr>
        <p:grpSpPr>
          <a:xfrm>
            <a:off x="7933265" y="4296854"/>
            <a:ext cx="1210735" cy="846647"/>
            <a:chOff x="7813676" y="0"/>
            <a:chExt cx="1330326"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6" y="4400500"/>
            <a:ext cx="8231187"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555502590"/>
      </p:ext>
    </p:extLst>
  </p:cSld>
  <p:clrMapOvr>
    <a:overrideClrMapping bg1="lt1" tx1="dk1" bg2="lt2" tx2="dk2" accent1="accent1" accent2="accent2" accent3="accent3" accent4="accent4" accent5="accent5" accent6="accent6" hlink="hlink" folHlink="folHlink"/>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Photo Grid H">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sp>
        <p:nvSpPr>
          <p:cNvPr id="20" name="Picture Placeholder 21"/>
          <p:cNvSpPr>
            <a:spLocks noGrp="1"/>
          </p:cNvSpPr>
          <p:nvPr>
            <p:ph type="pic" sz="quarter" idx="16"/>
          </p:nvPr>
        </p:nvSpPr>
        <p:spPr>
          <a:xfrm>
            <a:off x="6153531" y="1736741"/>
            <a:ext cx="2990469" cy="3406759"/>
          </a:xfrm>
          <a:solidFill>
            <a:schemeClr val="accent4"/>
          </a:solidFill>
        </p:spPr>
        <p:txBody>
          <a:bodyPr anchor="ctr" anchorCtr="0"/>
          <a:lstStyle>
            <a:lvl1pPr algn="ctr">
              <a:defRPr sz="1200" b="0"/>
            </a:lvl1pPr>
          </a:lstStyle>
          <a:p>
            <a:endParaRPr lang="en-US" dirty="0"/>
          </a:p>
        </p:txBody>
      </p:sp>
      <p:grpSp>
        <p:nvGrpSpPr>
          <p:cNvPr id="15" name="Group 34"/>
          <p:cNvGrpSpPr/>
          <p:nvPr userDrawn="1"/>
        </p:nvGrpSpPr>
        <p:grpSpPr>
          <a:xfrm>
            <a:off x="3423477" y="3266143"/>
            <a:ext cx="2657475" cy="1877357"/>
            <a:chOff x="4727575" y="3613150"/>
            <a:chExt cx="1330325" cy="939800"/>
          </a:xfrm>
        </p:grpSpPr>
        <p:sp>
          <p:nvSpPr>
            <p:cNvPr id="22"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9"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37989399"/>
      </p:ext>
    </p:extLst>
  </p:cSld>
  <p:clrMapOvr>
    <a:overrideClrMapping bg1="lt1" tx1="dk1" bg2="lt2" tx2="dk2" accent1="accent1" accent2="accent2" accent3="accent3" accent4="accent4" accent5="accent5" accent6="accent6" hlink="hlink" folHlink="folHlink"/>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hoto Grid I">
    <p:bg>
      <p:bgRef idx="1001">
        <a:schemeClr val="bg1"/>
      </p:bgRef>
    </p:bg>
    <p:spTree>
      <p:nvGrpSpPr>
        <p:cNvPr id="1" name=""/>
        <p:cNvGrpSpPr/>
        <p:nvPr/>
      </p:nvGrpSpPr>
      <p:grpSpPr>
        <a:xfrm>
          <a:off x="0" y="0"/>
          <a:ext cx="0" cy="0"/>
          <a:chOff x="0" y="0"/>
          <a:chExt cx="0" cy="0"/>
        </a:xfrm>
      </p:grpSpPr>
      <p:sp>
        <p:nvSpPr>
          <p:cNvPr id="34" name="Rectangle 33"/>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2"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3"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21" name="Picture Placeholder 21"/>
          <p:cNvSpPr>
            <a:spLocks noGrp="1"/>
          </p:cNvSpPr>
          <p:nvPr>
            <p:ph type="pic" sz="quarter" idx="16"/>
          </p:nvPr>
        </p:nvSpPr>
        <p:spPr>
          <a:xfrm>
            <a:off x="6153912" y="1735074"/>
            <a:ext cx="2990469" cy="1673352"/>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18"/>
          </p:nvPr>
        </p:nvSpPr>
        <p:spPr>
          <a:xfrm>
            <a:off x="6153912" y="3470148"/>
            <a:ext cx="2990469" cy="1673352"/>
          </a:xfrm>
          <a:solidFill>
            <a:schemeClr val="accent4"/>
          </a:solidFill>
        </p:spPr>
        <p:txBody>
          <a:bodyPr anchor="ctr" anchorCtr="0"/>
          <a:lstStyle>
            <a:lvl1pPr algn="ctr">
              <a:defRPr sz="1200" b="0"/>
            </a:lvl1pPr>
          </a:lstStyle>
          <a:p>
            <a:endParaRPr lang="en-US" dirty="0"/>
          </a:p>
        </p:txBody>
      </p:sp>
      <p:sp>
        <p:nvSpPr>
          <p:cNvPr id="14"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6" name="Group 34"/>
          <p:cNvGrpSpPr/>
          <p:nvPr userDrawn="1"/>
        </p:nvGrpSpPr>
        <p:grpSpPr>
          <a:xfrm>
            <a:off x="3423477" y="3266143"/>
            <a:ext cx="2657475" cy="1877357"/>
            <a:chOff x="4727575" y="3613150"/>
            <a:chExt cx="1330325" cy="939800"/>
          </a:xfrm>
        </p:grpSpPr>
        <p:sp>
          <p:nvSpPr>
            <p:cNvPr id="17"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9"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5"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981190681"/>
      </p:ext>
    </p:extLst>
  </p:cSld>
  <p:clrMapOvr>
    <a:overrideClrMapping bg1="lt1" tx1="dk1" bg2="lt2" tx2="dk2" accent1="accent1" accent2="accent2" accent3="accent3" accent4="accent4" accent5="accent5" accent6="accent6" hlink="hlink" folHlink="folHlink"/>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Photo Grid J">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userDrawn="1">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7200" y="1738797"/>
            <a:ext cx="5351461" cy="676274"/>
          </a:xfrm>
        </p:spPr>
        <p:txBody>
          <a:bodyPr anchor="b"/>
          <a:lstStyle>
            <a:lvl1pPr>
              <a:defRPr sz="3000"/>
            </a:lvl1pPr>
          </a:lstStyle>
          <a:p>
            <a:r>
              <a:rPr lang="en-US" dirty="0"/>
              <a:t>Click to edit Master title style</a:t>
            </a:r>
          </a:p>
        </p:txBody>
      </p:sp>
      <p:sp>
        <p:nvSpPr>
          <p:cNvPr id="21" name="Picture Placeholder 23"/>
          <p:cNvSpPr>
            <a:spLocks noGrp="1"/>
          </p:cNvSpPr>
          <p:nvPr userDrawn="1">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5"/>
          <p:cNvSpPr>
            <a:spLocks noGrp="1"/>
          </p:cNvSpPr>
          <p:nvPr userDrawn="1">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grpSp>
        <p:nvGrpSpPr>
          <p:cNvPr id="15" name="Group 14"/>
          <p:cNvGrpSpPr/>
          <p:nvPr userDrawn="1"/>
        </p:nvGrpSpPr>
        <p:grpSpPr>
          <a:xfrm>
            <a:off x="4870409" y="2566661"/>
            <a:ext cx="1210735" cy="846647"/>
            <a:chOff x="7813676" y="0"/>
            <a:chExt cx="1330326" cy="930275"/>
          </a:xfrm>
        </p:grpSpPr>
        <p:sp>
          <p:nvSpPr>
            <p:cNvPr id="24"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7200" y="2489411"/>
            <a:ext cx="5351459" cy="66971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535576928"/>
      </p:ext>
    </p:extLst>
  </p:cSld>
  <p:clrMapOvr>
    <a:overrideClrMapping bg1="lt1" tx1="dk1" bg2="lt2" tx2="dk2" accent1="accent1" accent2="accent2" accent3="accent3" accent4="accent4" accent5="accent5" accent6="accent6" hlink="hlink" folHlink="folHlink"/>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Photo Grid K">
    <p:bg>
      <p:bgRef idx="1001">
        <a:schemeClr val="bg1"/>
      </p:bgRef>
    </p:bg>
    <p:spTree>
      <p:nvGrpSpPr>
        <p:cNvPr id="1" name=""/>
        <p:cNvGrpSpPr/>
        <p:nvPr/>
      </p:nvGrpSpPr>
      <p:grpSpPr>
        <a:xfrm>
          <a:off x="0" y="0"/>
          <a:ext cx="0" cy="0"/>
          <a:chOff x="0" y="0"/>
          <a:chExt cx="0" cy="0"/>
        </a:xfrm>
      </p:grpSpPr>
      <p:sp>
        <p:nvSpPr>
          <p:cNvPr id="25" name="Rectangle 24"/>
          <p:cNvSpPr/>
          <p:nvPr userDrawn="1"/>
        </p:nvSpPr>
        <p:spPr bwMode="auto">
          <a:xfrm>
            <a:off x="3" y="1735336"/>
            <a:ext cx="9143997"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Title 31"/>
          <p:cNvSpPr>
            <a:spLocks noGrp="1"/>
          </p:cNvSpPr>
          <p:nvPr userDrawn="1">
            <p:ph type="title"/>
          </p:nvPr>
        </p:nvSpPr>
        <p:spPr>
          <a:xfrm>
            <a:off x="455614" y="2028827"/>
            <a:ext cx="8012112" cy="1084661"/>
          </a:xfrm>
        </p:spPr>
        <p:txBody>
          <a:bodyPr anchor="ctr"/>
          <a:lstStyle>
            <a:lvl1pPr>
              <a:defRPr sz="3000"/>
            </a:lvl1pPr>
          </a:lstStyle>
          <a:p>
            <a:r>
              <a:rPr lang="en-US" dirty="0"/>
              <a:t>Click to edit Master title style</a:t>
            </a:r>
          </a:p>
        </p:txBody>
      </p:sp>
      <p:sp>
        <p:nvSpPr>
          <p:cNvPr id="15"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19"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0"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3" name="Picture Placeholder 11"/>
          <p:cNvSpPr>
            <a:spLocks noGrp="1"/>
          </p:cNvSpPr>
          <p:nvPr>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27" name="Picture Placeholder 13"/>
          <p:cNvSpPr>
            <a:spLocks noGrp="1"/>
          </p:cNvSpPr>
          <p:nvPr>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28" name="Picture Placeholder 15"/>
          <p:cNvSpPr>
            <a:spLocks noGrp="1"/>
          </p:cNvSpPr>
          <p:nvPr>
            <p:ph type="pic" sz="quarter" idx="12"/>
          </p:nvPr>
        </p:nvSpPr>
        <p:spPr>
          <a:xfrm>
            <a:off x="6153912" y="0"/>
            <a:ext cx="2990088" cy="1671066"/>
          </a:xfrm>
          <a:solidFill>
            <a:schemeClr val="accent4"/>
          </a:solidFill>
        </p:spPr>
        <p:txBody>
          <a:bodyPr anchor="ctr" anchorCtr="0"/>
          <a:lstStyle>
            <a:lvl1pPr algn="ctr">
              <a:defRPr sz="1200" b="0"/>
            </a:lvl1pPr>
          </a:lstStyle>
          <a:p>
            <a:endParaRPr lang="en-US" dirty="0"/>
          </a:p>
        </p:txBody>
      </p:sp>
      <p:grpSp>
        <p:nvGrpSpPr>
          <p:cNvPr id="14" name="Group 13"/>
          <p:cNvGrpSpPr/>
          <p:nvPr userDrawn="1"/>
        </p:nvGrpSpPr>
        <p:grpSpPr>
          <a:xfrm>
            <a:off x="7933265" y="2566661"/>
            <a:ext cx="1210735" cy="846647"/>
            <a:chOff x="7813676" y="0"/>
            <a:chExt cx="1330326" cy="930275"/>
          </a:xfrm>
        </p:grpSpPr>
        <p:sp>
          <p:nvSpPr>
            <p:cNvPr id="16"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Tree>
    <p:extLst>
      <p:ext uri="{BB962C8B-B14F-4D97-AF65-F5344CB8AC3E}">
        <p14:creationId xmlns:p14="http://schemas.microsoft.com/office/powerpoint/2010/main" val="2503487150"/>
      </p:ext>
    </p:extLst>
  </p:cSld>
  <p:clrMapOvr>
    <a:overrideClrMapping bg1="lt1" tx1="dk1" bg2="lt2" tx2="dk2" accent1="accent1" accent2="accent2" accent3="accent3" accent4="accent4" accent5="accent5" accent6="accent6" hlink="hlink" folHlink="folHlink"/>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hoto Grid L">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Picture Placeholder 21"/>
          <p:cNvSpPr>
            <a:spLocks noGrp="1"/>
          </p:cNvSpPr>
          <p:nvPr>
            <p:ph type="pic" sz="quarter" idx="19"/>
          </p:nvPr>
        </p:nvSpPr>
        <p:spPr>
          <a:xfrm>
            <a:off x="6153531" y="1735336"/>
            <a:ext cx="2990469" cy="168021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5616" y="1743192"/>
            <a:ext cx="5358384" cy="669131"/>
          </a:xfrm>
        </p:spPr>
        <p:txBody>
          <a:bodyPr anchor="b"/>
          <a:lstStyle>
            <a:lvl1pPr>
              <a:defRPr sz="3000"/>
            </a:lvl1pPr>
          </a:lstStyle>
          <a:p>
            <a:r>
              <a:rPr lang="en-US" dirty="0"/>
              <a:t>Click to edit Master title style</a:t>
            </a:r>
          </a:p>
        </p:txBody>
      </p:sp>
      <p:sp>
        <p:nvSpPr>
          <p:cNvPr id="21"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3"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4" name="Picture Placeholder 11"/>
          <p:cNvSpPr>
            <a:spLocks noGrp="1"/>
          </p:cNvSpPr>
          <p:nvPr>
            <p:ph type="pic" sz="quarter" idx="10"/>
          </p:nvPr>
        </p:nvSpPr>
        <p:spPr>
          <a:xfrm>
            <a:off x="0" y="-7143"/>
            <a:ext cx="2999232" cy="1670828"/>
          </a:xfrm>
          <a:solidFill>
            <a:schemeClr val="accent4"/>
          </a:solidFill>
        </p:spPr>
        <p:txBody>
          <a:bodyPr anchor="ctr" anchorCtr="0"/>
          <a:lstStyle>
            <a:lvl1pPr algn="ctr">
              <a:defRPr sz="1200" b="0"/>
            </a:lvl1pPr>
          </a:lstStyle>
          <a:p>
            <a:endParaRPr lang="en-US" dirty="0"/>
          </a:p>
        </p:txBody>
      </p:sp>
      <p:sp>
        <p:nvSpPr>
          <p:cNvPr id="25" name="Picture Placeholder 13"/>
          <p:cNvSpPr>
            <a:spLocks noGrp="1"/>
          </p:cNvSpPr>
          <p:nvPr>
            <p:ph type="pic" sz="quarter" idx="11"/>
          </p:nvPr>
        </p:nvSpPr>
        <p:spPr>
          <a:xfrm>
            <a:off x="3076956" y="-7143"/>
            <a:ext cx="2999232" cy="1670828"/>
          </a:xfrm>
          <a:solidFill>
            <a:schemeClr val="accent4"/>
          </a:solidFill>
        </p:spPr>
        <p:txBody>
          <a:bodyPr anchor="ctr" anchorCtr="0"/>
          <a:lstStyle>
            <a:lvl1pPr algn="ctr">
              <a:defRPr sz="1200" b="0"/>
            </a:lvl1pPr>
          </a:lstStyle>
          <a:p>
            <a:endParaRPr lang="en-US" dirty="0"/>
          </a:p>
        </p:txBody>
      </p:sp>
      <p:sp>
        <p:nvSpPr>
          <p:cNvPr id="27" name="Picture Placeholder 15"/>
          <p:cNvSpPr>
            <a:spLocks noGrp="1"/>
          </p:cNvSpPr>
          <p:nvPr>
            <p:ph type="pic" sz="quarter" idx="12"/>
          </p:nvPr>
        </p:nvSpPr>
        <p:spPr>
          <a:xfrm>
            <a:off x="6153912" y="-7143"/>
            <a:ext cx="2990088" cy="1671066"/>
          </a:xfrm>
          <a:solidFill>
            <a:schemeClr val="accent4"/>
          </a:solidFill>
        </p:spPr>
        <p:txBody>
          <a:bodyPr anchor="ctr" anchorCtr="0"/>
          <a:lstStyle>
            <a:lvl1pPr algn="ctr">
              <a:defRPr sz="1200" b="0"/>
            </a:lvl1pPr>
          </a:lstStyle>
          <a:p>
            <a:endParaRPr lang="en-US" dirty="0"/>
          </a:p>
        </p:txBody>
      </p:sp>
      <p:grpSp>
        <p:nvGrpSpPr>
          <p:cNvPr id="16" name="Group 15"/>
          <p:cNvGrpSpPr/>
          <p:nvPr userDrawn="1"/>
        </p:nvGrpSpPr>
        <p:grpSpPr>
          <a:xfrm>
            <a:off x="4870409" y="2566661"/>
            <a:ext cx="1210735" cy="846647"/>
            <a:chOff x="7813676" y="0"/>
            <a:chExt cx="1330326" cy="930275"/>
          </a:xfrm>
        </p:grpSpPr>
        <p:sp>
          <p:nvSpPr>
            <p:cNvPr id="17"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5613" y="2492999"/>
            <a:ext cx="5358384" cy="67406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72761536"/>
      </p:ext>
    </p:extLst>
  </p:cSld>
  <p:clrMapOvr>
    <a:overrideClrMapping bg1="lt1" tx1="dk1" bg2="lt2" tx2="dk2" accent1="accent1" accent2="accent2" accent3="accent3" accent4="accent4" accent5="accent5" accent6="accent6" hlink="hlink" folHlink="folHlink"/>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bwMode="grayWhite">
          <a:xfrm>
            <a:off x="0" y="0"/>
            <a:ext cx="9144000" cy="3826934"/>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latin typeface="+mj-lt"/>
            </a:endParaRPr>
          </a:p>
        </p:txBody>
      </p:sp>
      <p:sp>
        <p:nvSpPr>
          <p:cNvPr id="548866" name="Rectangle 2"/>
          <p:cNvSpPr>
            <a:spLocks noGrp="1" noChangeArrowheads="1"/>
          </p:cNvSpPr>
          <p:nvPr>
            <p:ph type="ctrTitle"/>
          </p:nvPr>
        </p:nvSpPr>
        <p:spPr bwMode="black">
          <a:xfrm>
            <a:off x="455611" y="365760"/>
            <a:ext cx="8366760" cy="1209675"/>
          </a:xfrm>
        </p:spPr>
        <p:txBody>
          <a:bodyPr anchor="b"/>
          <a:lstStyle>
            <a:lvl1pPr>
              <a:defRPr sz="3600" b="1">
                <a:solidFill>
                  <a:schemeClr val="bg1"/>
                </a:solidFill>
                <a:latin typeface="+mn-lt"/>
              </a:defRPr>
            </a:lvl1pPr>
          </a:lstStyle>
          <a:p>
            <a:r>
              <a:rPr lang="en-US" dirty="0"/>
              <a:t>Click to edit Master title style</a:t>
            </a:r>
          </a:p>
        </p:txBody>
      </p:sp>
      <p:sp>
        <p:nvSpPr>
          <p:cNvPr id="2055" name="Line 7"/>
          <p:cNvSpPr>
            <a:spLocks noChangeShapeType="1"/>
          </p:cNvSpPr>
          <p:nvPr userDrawn="1"/>
        </p:nvSpPr>
        <p:spPr bwMode="ltGray">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56" name="Freeform 8"/>
          <p:cNvSpPr>
            <a:spLocks/>
          </p:cNvSpPr>
          <p:nvPr userDrawn="1"/>
        </p:nvSpPr>
        <p:spPr bwMode="ltGray">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pic>
        <p:nvPicPr>
          <p:cNvPr id="13" name="Picture 12" descr="RWJF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41780" y="3954993"/>
            <a:ext cx="1891071" cy="939233"/>
          </a:xfrm>
          <a:prstGeom prst="rect">
            <a:avLst/>
          </a:prstGeom>
        </p:spPr>
      </p:pic>
      <p:grpSp>
        <p:nvGrpSpPr>
          <p:cNvPr id="2" name="Group 1"/>
          <p:cNvGrpSpPr/>
          <p:nvPr userDrawn="1"/>
        </p:nvGrpSpPr>
        <p:grpSpPr>
          <a:xfrm>
            <a:off x="3496732" y="1253126"/>
            <a:ext cx="5647269" cy="2573807"/>
            <a:chOff x="2971802" y="1002242"/>
            <a:chExt cx="6172200" cy="2813050"/>
          </a:xfrm>
        </p:grpSpPr>
        <p:sp>
          <p:nvSpPr>
            <p:cNvPr id="14" name="Freeform 6"/>
            <p:cNvSpPr>
              <a:spLocks noEditPoints="1"/>
            </p:cNvSpPr>
            <p:nvPr userDrawn="1"/>
          </p:nvSpPr>
          <p:spPr bwMode="ltGray">
            <a:xfrm>
              <a:off x="8251827" y="100224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5" name="Freeform 9"/>
            <p:cNvSpPr>
              <a:spLocks/>
            </p:cNvSpPr>
            <p:nvPr userDrawn="1"/>
          </p:nvSpPr>
          <p:spPr bwMode="ltGray">
            <a:xfrm>
              <a:off x="2971802" y="228811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 name="Freeform 10"/>
            <p:cNvSpPr>
              <a:spLocks/>
            </p:cNvSpPr>
            <p:nvPr userDrawn="1"/>
          </p:nvSpPr>
          <p:spPr bwMode="ltGray">
            <a:xfrm>
              <a:off x="6324600" y="1846792"/>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48867" name="Rectangle 3"/>
          <p:cNvSpPr>
            <a:spLocks noGrp="1" noChangeArrowheads="1"/>
          </p:cNvSpPr>
          <p:nvPr>
            <p:ph type="subTitle" idx="1"/>
          </p:nvPr>
        </p:nvSpPr>
        <p:spPr bwMode="ltGray">
          <a:xfrm>
            <a:off x="455611" y="1655064"/>
            <a:ext cx="8356600" cy="788194"/>
          </a:xfrm>
          <a:prstGeom prst="rect">
            <a:avLst/>
          </a:prstGeom>
        </p:spPr>
        <p:txBody>
          <a:bodyPr/>
          <a:lstStyle>
            <a:lvl1pPr marL="0" indent="0">
              <a:spcBef>
                <a:spcPct val="40000"/>
              </a:spcBef>
              <a:buFont typeface="Verdana" pitchFamily="34" charset="0"/>
              <a:buNone/>
              <a:defRPr sz="2000" b="0">
                <a:solidFill>
                  <a:schemeClr val="bg1"/>
                </a:solidFill>
                <a:latin typeface="+mn-lt"/>
              </a:defRPr>
            </a:lvl1pPr>
          </a:lstStyle>
          <a:p>
            <a:r>
              <a:rPr lang="en-US" dirty="0"/>
              <a:t>Click to edit Master subtitle style</a:t>
            </a:r>
          </a:p>
        </p:txBody>
      </p:sp>
    </p:spTree>
    <p:extLst>
      <p:ext uri="{BB962C8B-B14F-4D97-AF65-F5344CB8AC3E}">
        <p14:creationId xmlns:p14="http://schemas.microsoft.com/office/powerpoint/2010/main" val="241426761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7" name="Title 16"/>
          <p:cNvSpPr>
            <a:spLocks noGrp="1"/>
          </p:cNvSpPr>
          <p:nvPr>
            <p:ph type="title"/>
          </p:nvPr>
        </p:nvSpPr>
        <p:spPr>
          <a:xfrm>
            <a:off x="455614" y="358147"/>
            <a:ext cx="8385174" cy="820573"/>
          </a:xfrm>
        </p:spPr>
        <p:txBody>
          <a:bodyPr anchor="t"/>
          <a:lstStyle>
            <a:lvl1pPr>
              <a:defRPr sz="3600"/>
            </a:lvl1pPr>
          </a:lstStyle>
          <a:p>
            <a:r>
              <a:rPr lang="en-US" dirty="0"/>
              <a:t>Click to edit Master title style</a:t>
            </a:r>
          </a:p>
        </p:txBody>
      </p:sp>
      <p:grpSp>
        <p:nvGrpSpPr>
          <p:cNvPr id="2" name="Group 1"/>
          <p:cNvGrpSpPr/>
          <p:nvPr userDrawn="1"/>
        </p:nvGrpSpPr>
        <p:grpSpPr>
          <a:xfrm>
            <a:off x="3632200" y="2631434"/>
            <a:ext cx="5511802" cy="2512066"/>
            <a:chOff x="2971802" y="4044951"/>
            <a:chExt cx="6172200" cy="2813050"/>
          </a:xfrm>
        </p:grpSpPr>
        <p:sp>
          <p:nvSpPr>
            <p:cNvPr id="8"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2" name="Freeform 11"/>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22" name="Text Placeholder 21"/>
          <p:cNvSpPr>
            <a:spLocks noGrp="1"/>
          </p:cNvSpPr>
          <p:nvPr>
            <p:ph type="body" sz="quarter" idx="12"/>
          </p:nvPr>
        </p:nvSpPr>
        <p:spPr>
          <a:xfrm>
            <a:off x="438150" y="1385887"/>
            <a:ext cx="7867650" cy="2643188"/>
          </a:xfrm>
        </p:spPr>
        <p:txBody>
          <a:bodyPr/>
          <a:lstStyle>
            <a:lvl1pPr indent="-338328">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429589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grpSp>
        <p:nvGrpSpPr>
          <p:cNvPr id="6" name="Group 5"/>
          <p:cNvGrpSpPr/>
          <p:nvPr userDrawn="1"/>
        </p:nvGrpSpPr>
        <p:grpSpPr>
          <a:xfrm>
            <a:off x="3632200" y="2631434"/>
            <a:ext cx="5511802" cy="2512066"/>
            <a:chOff x="2971802" y="4044951"/>
            <a:chExt cx="6172200" cy="2813050"/>
          </a:xfrm>
        </p:grpSpPr>
        <p:sp>
          <p:nvSpPr>
            <p:cNvPr id="7"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8" name="Freeform 7"/>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6109700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Photo Grid D">
    <p:bg>
      <p:bgRef idx="1001">
        <a:schemeClr val="bg1"/>
      </p:bgRef>
    </p:bg>
    <p:spTree>
      <p:nvGrpSpPr>
        <p:cNvPr id="1" name=""/>
        <p:cNvGrpSpPr/>
        <p:nvPr/>
      </p:nvGrpSpPr>
      <p:grpSpPr>
        <a:xfrm>
          <a:off x="0" y="0"/>
          <a:ext cx="0" cy="0"/>
          <a:chOff x="0" y="0"/>
          <a:chExt cx="0" cy="0"/>
        </a:xfrm>
      </p:grpSpPr>
      <p:sp>
        <p:nvSpPr>
          <p:cNvPr id="25" name="Rectangle 24"/>
          <p:cNvSpPr/>
          <p:nvPr/>
        </p:nvSpPr>
        <p:spPr bwMode="auto">
          <a:xfrm>
            <a:off x="3073415" y="1736455"/>
            <a:ext cx="6070587" cy="3406759"/>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6"/>
          </p:nvPr>
        </p:nvSpPr>
        <p:spPr>
          <a:xfrm>
            <a:off x="0" y="-7144"/>
            <a:ext cx="2996438" cy="515035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3073412" y="2"/>
            <a:ext cx="6071616" cy="1672828"/>
          </a:xfrm>
          <a:solidFill>
            <a:schemeClr val="accent4"/>
          </a:solidFill>
        </p:spPr>
        <p:txBody>
          <a:bodyPr anchor="ctr" anchorCtr="0"/>
          <a:lstStyle>
            <a:lvl1pPr algn="ctr">
              <a:defRPr sz="1200" b="0"/>
            </a:lvl1pPr>
          </a:lstStyle>
          <a:p>
            <a:endParaRPr lang="en-US" dirty="0"/>
          </a:p>
        </p:txBody>
      </p:sp>
      <p:grpSp>
        <p:nvGrpSpPr>
          <p:cNvPr id="11" name="Group 34"/>
          <p:cNvGrpSpPr/>
          <p:nvPr userDrawn="1"/>
        </p:nvGrpSpPr>
        <p:grpSpPr>
          <a:xfrm>
            <a:off x="6486525" y="3266143"/>
            <a:ext cx="2657475" cy="1877357"/>
            <a:chOff x="4727575" y="3613150"/>
            <a:chExt cx="1330325" cy="939800"/>
          </a:xfrm>
        </p:grpSpPr>
        <p:sp>
          <p:nvSpPr>
            <p:cNvPr id="18"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1"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2"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0" name="Text Placeholder 33"/>
          <p:cNvSpPr>
            <a:spLocks noGrp="1"/>
          </p:cNvSpPr>
          <p:nvPr>
            <p:ph type="body" sz="quarter" idx="17"/>
          </p:nvPr>
        </p:nvSpPr>
        <p:spPr>
          <a:xfrm>
            <a:off x="3520546" y="2784967"/>
            <a:ext cx="534924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
        <p:nvSpPr>
          <p:cNvPr id="2" name="Title 1"/>
          <p:cNvSpPr>
            <a:spLocks noGrp="1"/>
          </p:cNvSpPr>
          <p:nvPr>
            <p:ph type="title"/>
          </p:nvPr>
        </p:nvSpPr>
        <p:spPr>
          <a:xfrm>
            <a:off x="3519714" y="2046227"/>
            <a:ext cx="5341257" cy="667512"/>
          </a:xfrm>
        </p:spPr>
        <p:txBody>
          <a:bodyPr anchor="b"/>
          <a:lstStyle>
            <a:lvl1pPr>
              <a:defRPr sz="3000"/>
            </a:lvl1pPr>
          </a:lstStyle>
          <a:p>
            <a:r>
              <a:rPr lang="en-US" dirty="0"/>
              <a:t>Click to edit Master title style</a:t>
            </a:r>
          </a:p>
        </p:txBody>
      </p:sp>
    </p:spTree>
    <p:extLst>
      <p:ext uri="{BB962C8B-B14F-4D97-AF65-F5344CB8AC3E}">
        <p14:creationId xmlns:p14="http://schemas.microsoft.com/office/powerpoint/2010/main" val="3407457379"/>
      </p:ext>
    </p:extLst>
  </p:cSld>
  <p:clrMapOvr>
    <a:overrideClrMapping bg1="lt1" tx1="dk1" bg2="lt2" tx2="dk2" accent1="accent1" accent2="accent2" accent3="accent3" accent4="accent4" accent5="accent5" accent6="accent6" hlink="hlink" folHlink="folHlink"/>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Alternate">
    <p:spTree>
      <p:nvGrpSpPr>
        <p:cNvPr id="1" name=""/>
        <p:cNvGrpSpPr/>
        <p:nvPr/>
      </p:nvGrpSpPr>
      <p:grpSpPr>
        <a:xfrm>
          <a:off x="0" y="0"/>
          <a:ext cx="0" cy="0"/>
          <a:chOff x="0" y="0"/>
          <a:chExt cx="0" cy="0"/>
        </a:xfrm>
      </p:grpSpPr>
      <p:sp>
        <p:nvSpPr>
          <p:cNvPr id="11" name="Rectangle 10"/>
          <p:cNvSpPr/>
          <p:nvPr userDrawn="1"/>
        </p:nvSpPr>
        <p:spPr bwMode="grayWhite">
          <a:xfrm>
            <a:off x="0" y="-1"/>
            <a:ext cx="9144000" cy="5143501"/>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2" name="Freeform 5"/>
          <p:cNvSpPr>
            <a:spLocks/>
          </p:cNvSpPr>
          <p:nvPr userDrawn="1"/>
        </p:nvSpPr>
        <p:spPr bwMode="ltGray">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6"/>
          <p:cNvSpPr>
            <a:spLocks/>
          </p:cNvSpPr>
          <p:nvPr userDrawn="1"/>
        </p:nvSpPr>
        <p:spPr bwMode="ltGray">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7"/>
          <p:cNvSpPr>
            <a:spLocks/>
          </p:cNvSpPr>
          <p:nvPr userDrawn="1"/>
        </p:nvSpPr>
        <p:spPr bwMode="ltGray">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8"/>
          <p:cNvSpPr>
            <a:spLocks/>
          </p:cNvSpPr>
          <p:nvPr userDrawn="1"/>
        </p:nvSpPr>
        <p:spPr bwMode="ltGray">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Text Placeholder 21"/>
          <p:cNvSpPr>
            <a:spLocks noGrp="1"/>
          </p:cNvSpPr>
          <p:nvPr>
            <p:ph type="body" sz="quarter" idx="12"/>
          </p:nvPr>
        </p:nvSpPr>
        <p:spPr>
          <a:xfrm>
            <a:off x="438152" y="1385887"/>
            <a:ext cx="8277225" cy="3421856"/>
          </a:xfrm>
        </p:spPr>
        <p:txBody>
          <a:bodyPr/>
          <a:lstStyle>
            <a:lvl1pPr marL="347663" indent="-347663">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5616" y="358147"/>
            <a:ext cx="8385175" cy="834860"/>
          </a:xfrm>
        </p:spPr>
        <p:txBody>
          <a:bodyPr anchor="t"/>
          <a:lstStyle>
            <a:lvl1pPr>
              <a:defRPr sz="3600"/>
            </a:lvl1pPr>
          </a:lstStyle>
          <a:p>
            <a:r>
              <a:rPr lang="en-US" dirty="0"/>
              <a:t>Click to edit Master title style</a:t>
            </a:r>
          </a:p>
        </p:txBody>
      </p:sp>
    </p:spTree>
    <p:extLst>
      <p:ext uri="{BB962C8B-B14F-4D97-AF65-F5344CB8AC3E}">
        <p14:creationId xmlns:p14="http://schemas.microsoft.com/office/powerpoint/2010/main" val="2728298743"/>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2"/>
          </p:nvPr>
        </p:nvSpPr>
        <p:spPr>
          <a:xfrm>
            <a:off x="460376" y="1225296"/>
            <a:ext cx="8229600" cy="3200400"/>
          </a:xfrm>
        </p:spPr>
        <p:txBody>
          <a:bodyPr/>
          <a:lstStyle>
            <a:lvl2pPr>
              <a:buClr>
                <a:schemeClr val="accent4"/>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93836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Slide Number Placeholder 16"/>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225296"/>
            <a:ext cx="3840480" cy="3200400"/>
          </a:xfrm>
        </p:spPr>
        <p:txBody>
          <a:bodyPr/>
          <a:lstStyle>
            <a:lvl1pPr>
              <a:buFont typeface="Arial" pitchFamily="34" charset="0"/>
              <a:buNone/>
              <a:defRPr sz="2000"/>
            </a:lvl1pPr>
            <a:lvl2pPr>
              <a:buClr>
                <a:schemeClr val="accent4"/>
              </a:buClr>
              <a:buFont typeface="Arial" pitchFamily="34" charset="0"/>
              <a:buChar char="■"/>
              <a:defRPr sz="1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14"/>
          </p:nvPr>
        </p:nvSpPr>
        <p:spPr>
          <a:xfrm>
            <a:off x="4848225" y="1225296"/>
            <a:ext cx="3838574" cy="3200400"/>
          </a:xfrm>
        </p:spPr>
        <p:txBody>
          <a:bodyPr/>
          <a:lstStyle>
            <a:lvl1pPr>
              <a:buFont typeface="Arial" pitchFamily="34" charset="0"/>
              <a:buNone/>
              <a:defRPr sz="2000"/>
            </a:lvl1pPr>
            <a:lvl2pPr>
              <a:buClr>
                <a:schemeClr val="accent4"/>
              </a:buClr>
              <a:defRPr lang="en-US" sz="1800" dirty="0" smtClean="0">
                <a:solidFill>
                  <a:schemeClr val="tx1"/>
                </a:solidFill>
                <a:latin typeface="+mn-lt"/>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marL="301752" lvl="1" indent="-301752" algn="l" rtl="0" eaLnBrk="1" fontAlgn="base" hangingPunct="1">
              <a:spcBef>
                <a:spcPts val="600"/>
              </a:spcBef>
              <a:spcAft>
                <a:spcPct val="0"/>
              </a:spcAft>
              <a:buClr>
                <a:schemeClr val="accent4"/>
              </a:buClr>
              <a:buSzPct val="110000"/>
              <a:buFont typeface="Arial" pitchFamily="34" charset="0"/>
              <a:buChar char="■"/>
              <a:tabLst>
                <a:tab pos="301752" algn="l"/>
              </a:tabLst>
            </a:pPr>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265267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009"/>
            <a:ext cx="3848100" cy="411480"/>
          </a:xfrm>
          <a:prstGeom prst="rect">
            <a:avLst/>
          </a:prstGeo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48228" y="1135009"/>
            <a:ext cx="3838575" cy="411480"/>
          </a:xfrm>
          <a:prstGeom prst="rect">
            <a:avLst/>
          </a:prstGeo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Slide Number Placeholder 21"/>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680316"/>
            <a:ext cx="3840480" cy="2768202"/>
          </a:xfrm>
        </p:spPr>
        <p:txBody>
          <a:bodyPr/>
          <a:lstStyle>
            <a:lvl1pPr marL="301752" indent="-301752">
              <a:spcAft>
                <a:spcPts val="0"/>
              </a:spcAft>
              <a:buClr>
                <a:schemeClr val="accent4"/>
              </a:buClr>
              <a:buSzPct val="110000"/>
              <a:buFont typeface="Arial" pitchFamily="34" charset="0"/>
              <a:buChar char="■"/>
              <a:tabLst>
                <a:tab pos="301752" algn="l"/>
              </a:tabLst>
              <a:defRPr sz="1800" b="0"/>
            </a:lvl1pPr>
            <a:lvl2pPr marL="571500" indent="-247650">
              <a:spcBef>
                <a:spcPts val="576"/>
              </a:spcBef>
              <a:spcAft>
                <a:spcPts val="0"/>
              </a:spcAft>
              <a:buClr>
                <a:schemeClr val="tx1"/>
              </a:buClr>
              <a:buSzPct val="100000"/>
              <a:buFont typeface="Arial"/>
              <a:buChar char="•"/>
              <a:tabLst>
                <a:tab pos="571500" algn="l"/>
              </a:tabLst>
              <a:defRPr sz="1600"/>
            </a:lvl2pPr>
            <a:lvl3pPr marL="800100" indent="-228600">
              <a:buFont typeface="Arial" pitchFamily="34" charset="0"/>
              <a:buChar char="–"/>
              <a:defRPr sz="1400"/>
            </a:lvl3pPr>
            <a:lvl4pPr marL="1085850" indent="-228600">
              <a:buSzPct val="100000"/>
              <a:buFont typeface="Arial"/>
              <a:buChar char="•"/>
              <a:defRPr sz="1200"/>
            </a:lvl4pPr>
            <a:lvl5pPr marL="1314450" indent="-174625">
              <a:buSzPct val="100000"/>
              <a:buFont typeface="Arial"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4"/>
          </p:nvPr>
        </p:nvSpPr>
        <p:spPr>
          <a:xfrm>
            <a:off x="4846320" y="1680316"/>
            <a:ext cx="3840480" cy="2768202"/>
          </a:xfrm>
        </p:spPr>
        <p:txBody>
          <a:bodyPr/>
          <a:lstStyle>
            <a:lvl1pPr marL="301752" indent="-301752">
              <a:spcAft>
                <a:spcPts val="0"/>
              </a:spcAft>
              <a:buClr>
                <a:schemeClr val="accent4"/>
              </a:buClr>
              <a:buSzPct val="90000"/>
              <a:buFont typeface="Wingdings" pitchFamily="2" charset="2"/>
              <a:buChar char="n"/>
              <a:tabLst>
                <a:tab pos="301752" algn="l"/>
              </a:tabLst>
              <a:defRPr lang="en-US" sz="1800" b="0" dirty="0" smtClean="0">
                <a:solidFill>
                  <a:schemeClr val="tx1"/>
                </a:solidFill>
                <a:latin typeface="+mn-lt"/>
                <a:ea typeface="+mn-ea"/>
                <a:cs typeface="+mn-cs"/>
              </a:defRPr>
            </a:lvl1pPr>
            <a:lvl2pPr marL="571500" indent="-247650">
              <a:spcBef>
                <a:spcPts val="576"/>
              </a:spcBef>
              <a:spcAft>
                <a:spcPts val="0"/>
              </a:spcAft>
              <a:buClr>
                <a:schemeClr val="tx1"/>
              </a:buClr>
              <a:buSzPct val="100000"/>
              <a:buFont typeface="Arial"/>
              <a:buChar char="•"/>
              <a:tabLst>
                <a:tab pos="571500" algn="l"/>
              </a:tabLst>
              <a:defRPr sz="1600"/>
            </a:lvl2pPr>
            <a:lvl3pPr marL="800100" indent="-228600">
              <a:buFont typeface="Arial" pitchFamily="34" charset="0"/>
              <a:buChar char="–"/>
              <a:defRPr sz="1400"/>
            </a:lvl3pPr>
            <a:lvl4pPr marL="1085850" indent="-228600">
              <a:buSzPct val="100000"/>
              <a:buFont typeface="Arial"/>
              <a:buChar char="•"/>
              <a:defRPr sz="1200"/>
            </a:lvl4pPr>
            <a:lvl5pPr marL="1314450" indent="-174625">
              <a:buSzPct val="100000"/>
              <a:buFont typeface="Arial" pitchFamily="34" charset="0"/>
              <a:buChar char="–"/>
              <a:defRPr sz="1200"/>
            </a:lvl5pPr>
          </a:lstStyle>
          <a:p>
            <a:pPr marL="301752" lvl="0" indent="-301752" algn="l" rtl="0" eaLnBrk="1" fontAlgn="base" hangingPunct="1">
              <a:spcBef>
                <a:spcPts val="1200"/>
              </a:spcBef>
              <a:spcAft>
                <a:spcPts val="0"/>
              </a:spcAft>
              <a:buClr>
                <a:schemeClr val="accent4"/>
              </a:buClr>
              <a:buSzPct val="110000"/>
              <a:buFont typeface="Arial" pitchFamily="34" charset="0"/>
              <a:buChar char="■"/>
              <a:tabLst>
                <a:tab pos="301752"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793255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971464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Tree>
    <p:extLst>
      <p:ext uri="{BB962C8B-B14F-4D97-AF65-F5344CB8AC3E}">
        <p14:creationId xmlns:p14="http://schemas.microsoft.com/office/powerpoint/2010/main" val="241720031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Photo Grid A">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3396424"/>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userDrawn="1"/>
        </p:nvSpPr>
        <p:spPr bwMode="auto">
          <a:xfrm>
            <a:off x="0" y="3456384"/>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grpSp>
        <p:nvGrpSpPr>
          <p:cNvPr id="28" name="Group 27"/>
          <p:cNvGrpSpPr/>
          <p:nvPr userDrawn="1"/>
        </p:nvGrpSpPr>
        <p:grpSpPr>
          <a:xfrm>
            <a:off x="7933266" y="4296853"/>
            <a:ext cx="1210735" cy="846647"/>
            <a:chOff x="7813676" y="0"/>
            <a:chExt cx="1330326" cy="930275"/>
          </a:xfrm>
        </p:grpSpPr>
        <p:sp>
          <p:nvSpPr>
            <p:cNvPr id="3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5"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253829247"/>
      </p:ext>
    </p:extLst>
  </p:cSld>
  <p:clrMapOvr>
    <a:overrideClrMapping bg1="lt1" tx1="dk1" bg2="lt2" tx2="dk2" accent1="accent1" accent2="accent2" accent3="accent3" accent4="accent4" accent5="accent5" accent6="accent6" hlink="hlink" folHlink="folHlink"/>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Photo Grid B">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5150644"/>
          </a:xfrm>
          <a:custGeom>
            <a:avLst/>
            <a:gdLst>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76950 w 9144000"/>
              <a:gd name="connsiteY4" fmla="*/ 2324100 h 6867525"/>
              <a:gd name="connsiteX5" fmla="*/ 0 w 9144000"/>
              <a:gd name="connsiteY5"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57900 w 9144000"/>
              <a:gd name="connsiteY4" fmla="*/ 4562475 h 6867525"/>
              <a:gd name="connsiteX5" fmla="*/ 6076950 w 9144000"/>
              <a:gd name="connsiteY5" fmla="*/ 2324100 h 6867525"/>
              <a:gd name="connsiteX6" fmla="*/ 0 w 9144000"/>
              <a:gd name="connsiteY6"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14575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1451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7025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8253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9814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5986590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39963 h 6867525"/>
              <a:gd name="connsiteX8" fmla="*/ 0 w 9144000"/>
              <a:gd name="connsiteY8"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67525">
                <a:moveTo>
                  <a:pt x="0" y="0"/>
                </a:moveTo>
                <a:lnTo>
                  <a:pt x="9144000" y="0"/>
                </a:lnTo>
                <a:lnTo>
                  <a:pt x="9144000" y="6867525"/>
                </a:lnTo>
                <a:lnTo>
                  <a:pt x="0" y="6867525"/>
                </a:lnTo>
                <a:lnTo>
                  <a:pt x="0" y="4659313"/>
                </a:lnTo>
                <a:lnTo>
                  <a:pt x="6143625" y="4659313"/>
                </a:lnTo>
                <a:cubicBezTo>
                  <a:pt x="6142125" y="3903663"/>
                  <a:pt x="6145125" y="2995613"/>
                  <a:pt x="6143625" y="2239963"/>
                </a:cubicBezTo>
                <a:lnTo>
                  <a:pt x="0" y="2239963"/>
                </a:lnTo>
                <a:lnTo>
                  <a:pt x="0" y="0"/>
                </a:lnTo>
                <a:close/>
              </a:path>
            </a:pathLst>
          </a:custGeom>
          <a:solidFill>
            <a:schemeClr val="accent4"/>
          </a:solidFill>
        </p:spPr>
        <p:txBody>
          <a:bodyPr anchor="ctr" anchorCtr="0"/>
          <a:lstStyle>
            <a:lvl1pPr algn="ctr">
              <a:defRPr sz="1200" b="0"/>
            </a:lvl1pPr>
          </a:lstStyle>
          <a:p>
            <a:endParaRPr lang="en-US" dirty="0"/>
          </a:p>
        </p:txBody>
      </p:sp>
      <p:sp>
        <p:nvSpPr>
          <p:cNvPr id="10" name="Rectangle 9"/>
          <p:cNvSpPr/>
          <p:nvPr userDrawn="1"/>
        </p:nvSpPr>
        <p:spPr bwMode="auto">
          <a:xfrm>
            <a:off x="0" y="1734741"/>
            <a:ext cx="6076188" cy="1696260"/>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1" name="Group 10"/>
          <p:cNvGrpSpPr/>
          <p:nvPr userDrawn="1"/>
        </p:nvGrpSpPr>
        <p:grpSpPr>
          <a:xfrm>
            <a:off x="4861679" y="2582168"/>
            <a:ext cx="1210735" cy="846647"/>
            <a:chOff x="7813676" y="0"/>
            <a:chExt cx="1330326" cy="930275"/>
          </a:xfrm>
        </p:grpSpPr>
        <p:sp>
          <p:nvSpPr>
            <p:cNvPr id="1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4"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Title 31"/>
          <p:cNvSpPr>
            <a:spLocks noGrp="1"/>
          </p:cNvSpPr>
          <p:nvPr userDrawn="1">
            <p:ph type="title"/>
          </p:nvPr>
        </p:nvSpPr>
        <p:spPr>
          <a:xfrm>
            <a:off x="455616" y="1815321"/>
            <a:ext cx="5462584" cy="789196"/>
          </a:xfrm>
        </p:spPr>
        <p:txBody>
          <a:bodyPr anchor="b"/>
          <a:lstStyle>
            <a:lvl1pPr>
              <a:defRPr sz="3000"/>
            </a:lvl1pPr>
          </a:lstStyle>
          <a:p>
            <a:r>
              <a:rPr lang="en-US" dirty="0"/>
              <a:t>Click to edit Master title style</a:t>
            </a:r>
          </a:p>
        </p:txBody>
      </p:sp>
      <p:sp>
        <p:nvSpPr>
          <p:cNvPr id="17" name="Text Placeholder 33"/>
          <p:cNvSpPr>
            <a:spLocks noGrp="1"/>
          </p:cNvSpPr>
          <p:nvPr userDrawn="1">
            <p:ph type="body" sz="quarter" idx="15"/>
          </p:nvPr>
        </p:nvSpPr>
        <p:spPr>
          <a:xfrm>
            <a:off x="455612" y="2650282"/>
            <a:ext cx="5175504"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673715145"/>
      </p:ext>
    </p:extLst>
  </p:cSld>
  <p:clrMapOvr>
    <a:overrideClrMapping bg1="lt1" tx1="dk1" bg2="lt2" tx2="dk2" accent1="accent1" accent2="accent2" accent3="accent3" accent4="accent4" accent5="accent5" accent6="accent6" hlink="hlink" folHlink="folHlink"/>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Photo Grid C">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7143"/>
            <a:ext cx="6089903" cy="3396996"/>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56385"/>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62678" y="-7143"/>
            <a:ext cx="2981325" cy="3396996"/>
          </a:xfrm>
          <a:solidFill>
            <a:schemeClr val="accent4"/>
          </a:solidFill>
        </p:spPr>
        <p:txBody>
          <a:bodyPr anchor="ctr" anchorCtr="0"/>
          <a:lstStyle>
            <a:lvl1pPr algn="ctr">
              <a:defRPr sz="1200" b="0"/>
            </a:lvl1pPr>
          </a:lstStyle>
          <a:p>
            <a:endParaRPr lang="en-US" dirty="0"/>
          </a:p>
        </p:txBody>
      </p:sp>
      <p:grpSp>
        <p:nvGrpSpPr>
          <p:cNvPr id="20" name="Group 19"/>
          <p:cNvGrpSpPr/>
          <p:nvPr userDrawn="1"/>
        </p:nvGrpSpPr>
        <p:grpSpPr>
          <a:xfrm>
            <a:off x="7933265" y="4296854"/>
            <a:ext cx="1210735" cy="846647"/>
            <a:chOff x="7813676" y="0"/>
            <a:chExt cx="1330326" cy="930275"/>
          </a:xfrm>
        </p:grpSpPr>
        <p:sp>
          <p:nvSpPr>
            <p:cNvPr id="2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2"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518584783"/>
      </p:ext>
    </p:extLst>
  </p:cSld>
  <p:clrMapOvr>
    <a:overrideClrMapping bg1="lt1" tx1="dk1" bg2="lt2" tx2="dk2" accent1="accent1" accent2="accent2" accent3="accent3" accent4="accent4" accent5="accent5" accent6="accent6" hlink="hlink" folHlink="folHlink"/>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Photo Grid D">
    <p:bg>
      <p:bgRef idx="1001">
        <a:schemeClr val="bg1"/>
      </p:bgRef>
    </p:bg>
    <p:spTree>
      <p:nvGrpSpPr>
        <p:cNvPr id="1" name=""/>
        <p:cNvGrpSpPr/>
        <p:nvPr/>
      </p:nvGrpSpPr>
      <p:grpSpPr>
        <a:xfrm>
          <a:off x="0" y="0"/>
          <a:ext cx="0" cy="0"/>
          <a:chOff x="0" y="0"/>
          <a:chExt cx="0" cy="0"/>
        </a:xfrm>
      </p:grpSpPr>
      <p:sp>
        <p:nvSpPr>
          <p:cNvPr id="25" name="Rectangle 24"/>
          <p:cNvSpPr/>
          <p:nvPr/>
        </p:nvSpPr>
        <p:spPr bwMode="auto">
          <a:xfrm>
            <a:off x="3073415" y="1736455"/>
            <a:ext cx="6070587" cy="3406759"/>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6"/>
          </p:nvPr>
        </p:nvSpPr>
        <p:spPr>
          <a:xfrm>
            <a:off x="0" y="-7144"/>
            <a:ext cx="2996438" cy="515035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3073412" y="2"/>
            <a:ext cx="6071616" cy="1672828"/>
          </a:xfrm>
          <a:solidFill>
            <a:schemeClr val="accent4"/>
          </a:solidFill>
        </p:spPr>
        <p:txBody>
          <a:bodyPr anchor="ctr" anchorCtr="0"/>
          <a:lstStyle>
            <a:lvl1pPr algn="ctr">
              <a:defRPr sz="1200" b="0"/>
            </a:lvl1pPr>
          </a:lstStyle>
          <a:p>
            <a:endParaRPr lang="en-US" dirty="0"/>
          </a:p>
        </p:txBody>
      </p:sp>
      <p:grpSp>
        <p:nvGrpSpPr>
          <p:cNvPr id="11" name="Group 34"/>
          <p:cNvGrpSpPr/>
          <p:nvPr userDrawn="1"/>
        </p:nvGrpSpPr>
        <p:grpSpPr>
          <a:xfrm>
            <a:off x="6486525" y="3266143"/>
            <a:ext cx="2657475" cy="1877357"/>
            <a:chOff x="4727575" y="3613150"/>
            <a:chExt cx="1330325" cy="939800"/>
          </a:xfrm>
        </p:grpSpPr>
        <p:sp>
          <p:nvSpPr>
            <p:cNvPr id="18"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1"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2"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0" name="Text Placeholder 33"/>
          <p:cNvSpPr>
            <a:spLocks noGrp="1"/>
          </p:cNvSpPr>
          <p:nvPr>
            <p:ph type="body" sz="quarter" idx="17"/>
          </p:nvPr>
        </p:nvSpPr>
        <p:spPr>
          <a:xfrm>
            <a:off x="3520546" y="2784967"/>
            <a:ext cx="534924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
        <p:nvSpPr>
          <p:cNvPr id="2" name="Title 1"/>
          <p:cNvSpPr>
            <a:spLocks noGrp="1"/>
          </p:cNvSpPr>
          <p:nvPr>
            <p:ph type="title"/>
          </p:nvPr>
        </p:nvSpPr>
        <p:spPr>
          <a:xfrm>
            <a:off x="3519714" y="2046227"/>
            <a:ext cx="5341257" cy="667512"/>
          </a:xfrm>
        </p:spPr>
        <p:txBody>
          <a:bodyPr anchor="b"/>
          <a:lstStyle>
            <a:lvl1pPr>
              <a:defRPr sz="3000"/>
            </a:lvl1pPr>
          </a:lstStyle>
          <a:p>
            <a:r>
              <a:rPr lang="en-US" dirty="0"/>
              <a:t>Click to edit Master title style</a:t>
            </a:r>
          </a:p>
        </p:txBody>
      </p:sp>
    </p:spTree>
    <p:extLst>
      <p:ext uri="{BB962C8B-B14F-4D97-AF65-F5344CB8AC3E}">
        <p14:creationId xmlns:p14="http://schemas.microsoft.com/office/powerpoint/2010/main" val="3407457379"/>
      </p:ext>
    </p:extLst>
  </p:cSld>
  <p:clrMapOvr>
    <a:overrideClrMapping bg1="lt1" tx1="dk1" bg2="lt2" tx2="dk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hoto Grid E">
    <p:bg>
      <p:bgRef idx="1001">
        <a:schemeClr val="bg1"/>
      </p:bgRef>
    </p:bg>
    <p:spTree>
      <p:nvGrpSpPr>
        <p:cNvPr id="1" name=""/>
        <p:cNvGrpSpPr/>
        <p:nvPr/>
      </p:nvGrpSpPr>
      <p:grpSpPr>
        <a:xfrm>
          <a:off x="0" y="0"/>
          <a:ext cx="0" cy="0"/>
          <a:chOff x="0" y="0"/>
          <a:chExt cx="0" cy="0"/>
        </a:xfrm>
      </p:grpSpPr>
      <p:sp>
        <p:nvSpPr>
          <p:cNvPr id="38" name="Rectangle 37"/>
          <p:cNvSpPr/>
          <p:nvPr userDrawn="1"/>
        </p:nvSpPr>
        <p:spPr bwMode="auto">
          <a:xfrm>
            <a:off x="1" y="1739122"/>
            <a:ext cx="9143999"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39" name="Title 31"/>
          <p:cNvSpPr>
            <a:spLocks noGrp="1"/>
          </p:cNvSpPr>
          <p:nvPr>
            <p:ph type="title"/>
          </p:nvPr>
        </p:nvSpPr>
        <p:spPr>
          <a:xfrm>
            <a:off x="455616" y="2050401"/>
            <a:ext cx="8163449" cy="667368"/>
          </a:xfrm>
        </p:spPr>
        <p:txBody>
          <a:bodyPr anchor="b"/>
          <a:lstStyle>
            <a:lvl1pPr>
              <a:defRPr sz="3000"/>
            </a:lvl1pPr>
          </a:lstStyle>
          <a:p>
            <a:r>
              <a:rPr lang="en-US" dirty="0"/>
              <a:t>Click to edit Master title style</a:t>
            </a:r>
          </a:p>
        </p:txBody>
      </p:sp>
      <p:grpSp>
        <p:nvGrpSpPr>
          <p:cNvPr id="14" name="Group 34"/>
          <p:cNvGrpSpPr/>
          <p:nvPr userDrawn="1"/>
        </p:nvGrpSpPr>
        <p:grpSpPr>
          <a:xfrm>
            <a:off x="6486525" y="3266143"/>
            <a:ext cx="2657475" cy="1877357"/>
            <a:chOff x="4727575" y="3613150"/>
            <a:chExt cx="1330325" cy="939800"/>
          </a:xfrm>
        </p:grpSpPr>
        <p:sp>
          <p:nvSpPr>
            <p:cNvPr id="16"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7"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40" name="Text Placeholder 33"/>
          <p:cNvSpPr>
            <a:spLocks noGrp="1"/>
          </p:cNvSpPr>
          <p:nvPr>
            <p:ph type="body" sz="quarter" idx="15"/>
          </p:nvPr>
        </p:nvSpPr>
        <p:spPr>
          <a:xfrm>
            <a:off x="455613" y="2784967"/>
            <a:ext cx="8163454"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31295593"/>
      </p:ext>
    </p:extLst>
  </p:cSld>
  <p:clrMapOvr>
    <a:overrideClrMapping bg1="lt1" tx1="dk1" bg2="lt2" tx2="dk2" accent1="accent1" accent2="accent2" accent3="accent3" accent4="accent4" accent5="accent5" accent6="accent6" hlink="hlink" folHlink="folHlink"/>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Photo Grid E">
    <p:bg>
      <p:bgRef idx="1001">
        <a:schemeClr val="bg1"/>
      </p:bgRef>
    </p:bg>
    <p:spTree>
      <p:nvGrpSpPr>
        <p:cNvPr id="1" name=""/>
        <p:cNvGrpSpPr/>
        <p:nvPr/>
      </p:nvGrpSpPr>
      <p:grpSpPr>
        <a:xfrm>
          <a:off x="0" y="0"/>
          <a:ext cx="0" cy="0"/>
          <a:chOff x="0" y="0"/>
          <a:chExt cx="0" cy="0"/>
        </a:xfrm>
      </p:grpSpPr>
      <p:sp>
        <p:nvSpPr>
          <p:cNvPr id="38" name="Rectangle 37"/>
          <p:cNvSpPr/>
          <p:nvPr userDrawn="1"/>
        </p:nvSpPr>
        <p:spPr bwMode="auto">
          <a:xfrm>
            <a:off x="1" y="1739122"/>
            <a:ext cx="9143999"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39" name="Title 31"/>
          <p:cNvSpPr>
            <a:spLocks noGrp="1"/>
          </p:cNvSpPr>
          <p:nvPr>
            <p:ph type="title"/>
          </p:nvPr>
        </p:nvSpPr>
        <p:spPr>
          <a:xfrm>
            <a:off x="455616" y="2050401"/>
            <a:ext cx="8163449" cy="667368"/>
          </a:xfrm>
        </p:spPr>
        <p:txBody>
          <a:bodyPr anchor="b"/>
          <a:lstStyle>
            <a:lvl1pPr>
              <a:defRPr sz="3000"/>
            </a:lvl1pPr>
          </a:lstStyle>
          <a:p>
            <a:r>
              <a:rPr lang="en-US" dirty="0"/>
              <a:t>Click to edit Master title style</a:t>
            </a:r>
          </a:p>
        </p:txBody>
      </p:sp>
      <p:grpSp>
        <p:nvGrpSpPr>
          <p:cNvPr id="14" name="Group 34"/>
          <p:cNvGrpSpPr/>
          <p:nvPr userDrawn="1"/>
        </p:nvGrpSpPr>
        <p:grpSpPr>
          <a:xfrm>
            <a:off x="6486525" y="3266143"/>
            <a:ext cx="2657475" cy="1877357"/>
            <a:chOff x="4727575" y="3613150"/>
            <a:chExt cx="1330325" cy="939800"/>
          </a:xfrm>
        </p:grpSpPr>
        <p:sp>
          <p:nvSpPr>
            <p:cNvPr id="16"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7"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40" name="Text Placeholder 33"/>
          <p:cNvSpPr>
            <a:spLocks noGrp="1"/>
          </p:cNvSpPr>
          <p:nvPr>
            <p:ph type="body" sz="quarter" idx="15"/>
          </p:nvPr>
        </p:nvSpPr>
        <p:spPr>
          <a:xfrm>
            <a:off x="455613" y="2784967"/>
            <a:ext cx="8163454"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31295593"/>
      </p:ext>
    </p:extLst>
  </p:cSld>
  <p:clrMapOvr>
    <a:overrideClrMapping bg1="lt1" tx1="dk1" bg2="lt2" tx2="dk2" accent1="accent1" accent2="accent2" accent3="accent3" accent4="accent4" accent5="accent5" accent6="accent6" hlink="hlink" folHlink="folHlink"/>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Photo Grid F">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1"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0"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26"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2" name="Group 34"/>
          <p:cNvGrpSpPr/>
          <p:nvPr userDrawn="1"/>
        </p:nvGrpSpPr>
        <p:grpSpPr>
          <a:xfrm>
            <a:off x="3423477" y="3266143"/>
            <a:ext cx="2657475" cy="1877357"/>
            <a:chOff x="4727575" y="3613150"/>
            <a:chExt cx="1330325" cy="939800"/>
          </a:xfrm>
        </p:grpSpPr>
        <p:sp>
          <p:nvSpPr>
            <p:cNvPr id="13"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7"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483564233"/>
      </p:ext>
    </p:extLst>
  </p:cSld>
  <p:clrMapOvr>
    <a:overrideClrMapping bg1="lt1" tx1="dk1" bg2="lt2" tx2="dk2" accent1="accent1" accent2="accent2" accent3="accent3" accent4="accent4" accent5="accent5" accent6="accent6" hlink="hlink" folHlink="folHlink"/>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Photo Grid G">
    <p:bg>
      <p:bgRef idx="1001">
        <a:schemeClr val="bg1"/>
      </p:bgRef>
    </p:bg>
    <p:spTree>
      <p:nvGrpSpPr>
        <p:cNvPr id="1" name=""/>
        <p:cNvGrpSpPr/>
        <p:nvPr/>
      </p:nvGrpSpPr>
      <p:grpSpPr>
        <a:xfrm>
          <a:off x="0" y="0"/>
          <a:ext cx="0" cy="0"/>
          <a:chOff x="0" y="0"/>
          <a:chExt cx="0" cy="0"/>
        </a:xfrm>
      </p:grpSpPr>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65528"/>
            <a:ext cx="9144000"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6" y="3565539"/>
            <a:ext cx="8231187"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53531" y="-7143"/>
            <a:ext cx="2990469" cy="3406140"/>
          </a:xfrm>
          <a:solidFill>
            <a:schemeClr val="accent4"/>
          </a:solidFill>
        </p:spPr>
        <p:txBody>
          <a:bodyPr anchor="ctr" anchorCtr="0"/>
          <a:lstStyle>
            <a:lvl1pPr algn="ctr">
              <a:defRPr sz="1200" b="0"/>
            </a:lvl1pPr>
          </a:lstStyle>
          <a:p>
            <a:endParaRPr lang="en-US" dirty="0"/>
          </a:p>
        </p:txBody>
      </p:sp>
      <p:sp>
        <p:nvSpPr>
          <p:cNvPr id="16" name="Picture Placeholder 15"/>
          <p:cNvSpPr>
            <a:spLocks noGrp="1"/>
          </p:cNvSpPr>
          <p:nvPr userDrawn="1">
            <p:ph type="pic" sz="quarter" idx="16"/>
          </p:nvPr>
        </p:nvSpPr>
        <p:spPr>
          <a:xfrm>
            <a:off x="3" y="-7143"/>
            <a:ext cx="2999613" cy="3406140"/>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7"/>
          </p:nvPr>
        </p:nvSpPr>
        <p:spPr>
          <a:xfrm>
            <a:off x="3076767" y="-7143"/>
            <a:ext cx="2999613" cy="3406140"/>
          </a:xfrm>
          <a:solidFill>
            <a:schemeClr val="accent4"/>
          </a:solidFill>
        </p:spPr>
        <p:txBody>
          <a:bodyPr anchor="ctr" anchorCtr="0"/>
          <a:lstStyle>
            <a:lvl1pPr algn="ctr">
              <a:defRPr sz="1200" b="0"/>
            </a:lvl1pPr>
          </a:lstStyle>
          <a:p>
            <a:endParaRPr lang="en-US" dirty="0"/>
          </a:p>
        </p:txBody>
      </p:sp>
      <p:grpSp>
        <p:nvGrpSpPr>
          <p:cNvPr id="18" name="Group 17"/>
          <p:cNvGrpSpPr/>
          <p:nvPr userDrawn="1"/>
        </p:nvGrpSpPr>
        <p:grpSpPr>
          <a:xfrm>
            <a:off x="7933265" y="4296854"/>
            <a:ext cx="1210735" cy="846647"/>
            <a:chOff x="7813676" y="0"/>
            <a:chExt cx="1330326"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6" y="4400500"/>
            <a:ext cx="8231187"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49998860"/>
      </p:ext>
    </p:extLst>
  </p:cSld>
  <p:clrMapOvr>
    <a:overrideClrMapping bg1="lt1" tx1="dk1" bg2="lt2" tx2="dk2" accent1="accent1" accent2="accent2" accent3="accent3" accent4="accent4" accent5="accent5" accent6="accent6" hlink="hlink" folHlink="folHlink"/>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Photo Grid H">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sp>
        <p:nvSpPr>
          <p:cNvPr id="20" name="Picture Placeholder 21"/>
          <p:cNvSpPr>
            <a:spLocks noGrp="1"/>
          </p:cNvSpPr>
          <p:nvPr>
            <p:ph type="pic" sz="quarter" idx="16"/>
          </p:nvPr>
        </p:nvSpPr>
        <p:spPr>
          <a:xfrm>
            <a:off x="6153531" y="1736741"/>
            <a:ext cx="2990469" cy="3406759"/>
          </a:xfrm>
          <a:solidFill>
            <a:schemeClr val="accent4"/>
          </a:solidFill>
        </p:spPr>
        <p:txBody>
          <a:bodyPr anchor="ctr" anchorCtr="0"/>
          <a:lstStyle>
            <a:lvl1pPr algn="ctr">
              <a:defRPr sz="1200" b="0"/>
            </a:lvl1pPr>
          </a:lstStyle>
          <a:p>
            <a:endParaRPr lang="en-US" dirty="0"/>
          </a:p>
        </p:txBody>
      </p:sp>
      <p:grpSp>
        <p:nvGrpSpPr>
          <p:cNvPr id="15" name="Group 34"/>
          <p:cNvGrpSpPr/>
          <p:nvPr userDrawn="1"/>
        </p:nvGrpSpPr>
        <p:grpSpPr>
          <a:xfrm>
            <a:off x="3423477" y="3266143"/>
            <a:ext cx="2657475" cy="1877357"/>
            <a:chOff x="4727575" y="3613150"/>
            <a:chExt cx="1330325" cy="939800"/>
          </a:xfrm>
        </p:grpSpPr>
        <p:sp>
          <p:nvSpPr>
            <p:cNvPr id="22"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9"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495649697"/>
      </p:ext>
    </p:extLst>
  </p:cSld>
  <p:clrMapOvr>
    <a:overrideClrMapping bg1="lt1" tx1="dk1" bg2="lt2" tx2="dk2" accent1="accent1" accent2="accent2" accent3="accent3" accent4="accent4" accent5="accent5" accent6="accent6" hlink="hlink" folHlink="folHlink"/>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Photo Grid I">
    <p:bg>
      <p:bgRef idx="1001">
        <a:schemeClr val="bg1"/>
      </p:bgRef>
    </p:bg>
    <p:spTree>
      <p:nvGrpSpPr>
        <p:cNvPr id="1" name=""/>
        <p:cNvGrpSpPr/>
        <p:nvPr/>
      </p:nvGrpSpPr>
      <p:grpSpPr>
        <a:xfrm>
          <a:off x="0" y="0"/>
          <a:ext cx="0" cy="0"/>
          <a:chOff x="0" y="0"/>
          <a:chExt cx="0" cy="0"/>
        </a:xfrm>
      </p:grpSpPr>
      <p:sp>
        <p:nvSpPr>
          <p:cNvPr id="34" name="Rectangle 33"/>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2"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3"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21" name="Picture Placeholder 21"/>
          <p:cNvSpPr>
            <a:spLocks noGrp="1"/>
          </p:cNvSpPr>
          <p:nvPr>
            <p:ph type="pic" sz="quarter" idx="16"/>
          </p:nvPr>
        </p:nvSpPr>
        <p:spPr>
          <a:xfrm>
            <a:off x="6153912" y="1735074"/>
            <a:ext cx="2990469" cy="1673352"/>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18"/>
          </p:nvPr>
        </p:nvSpPr>
        <p:spPr>
          <a:xfrm>
            <a:off x="6153912" y="3470148"/>
            <a:ext cx="2990469" cy="1673352"/>
          </a:xfrm>
          <a:solidFill>
            <a:schemeClr val="accent4"/>
          </a:solidFill>
        </p:spPr>
        <p:txBody>
          <a:bodyPr anchor="ctr" anchorCtr="0"/>
          <a:lstStyle>
            <a:lvl1pPr algn="ctr">
              <a:defRPr sz="1200" b="0"/>
            </a:lvl1pPr>
          </a:lstStyle>
          <a:p>
            <a:endParaRPr lang="en-US" dirty="0"/>
          </a:p>
        </p:txBody>
      </p:sp>
      <p:sp>
        <p:nvSpPr>
          <p:cNvPr id="14"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6" name="Group 34"/>
          <p:cNvGrpSpPr/>
          <p:nvPr userDrawn="1"/>
        </p:nvGrpSpPr>
        <p:grpSpPr>
          <a:xfrm>
            <a:off x="3423477" y="3266143"/>
            <a:ext cx="2657475" cy="1877357"/>
            <a:chOff x="4727575" y="3613150"/>
            <a:chExt cx="1330325" cy="939800"/>
          </a:xfrm>
        </p:grpSpPr>
        <p:sp>
          <p:nvSpPr>
            <p:cNvPr id="17"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9"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5"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355727360"/>
      </p:ext>
    </p:extLst>
  </p:cSld>
  <p:clrMapOvr>
    <a:overrideClrMapping bg1="lt1" tx1="dk1" bg2="lt2" tx2="dk2" accent1="accent1" accent2="accent2" accent3="accent3" accent4="accent4" accent5="accent5" accent6="accent6" hlink="hlink" folHlink="folHlink"/>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Photo Grid J">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userDrawn="1">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7200" y="1738797"/>
            <a:ext cx="5351461" cy="676274"/>
          </a:xfrm>
        </p:spPr>
        <p:txBody>
          <a:bodyPr anchor="b"/>
          <a:lstStyle>
            <a:lvl1pPr>
              <a:defRPr sz="3000"/>
            </a:lvl1pPr>
          </a:lstStyle>
          <a:p>
            <a:r>
              <a:rPr lang="en-US" dirty="0"/>
              <a:t>Click to edit Master title style</a:t>
            </a:r>
          </a:p>
        </p:txBody>
      </p:sp>
      <p:sp>
        <p:nvSpPr>
          <p:cNvPr id="21" name="Picture Placeholder 23"/>
          <p:cNvSpPr>
            <a:spLocks noGrp="1"/>
          </p:cNvSpPr>
          <p:nvPr userDrawn="1">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5"/>
          <p:cNvSpPr>
            <a:spLocks noGrp="1"/>
          </p:cNvSpPr>
          <p:nvPr userDrawn="1">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grpSp>
        <p:nvGrpSpPr>
          <p:cNvPr id="15" name="Group 14"/>
          <p:cNvGrpSpPr/>
          <p:nvPr userDrawn="1"/>
        </p:nvGrpSpPr>
        <p:grpSpPr>
          <a:xfrm>
            <a:off x="4870409" y="2566661"/>
            <a:ext cx="1210735" cy="846647"/>
            <a:chOff x="7813676" y="0"/>
            <a:chExt cx="1330326" cy="930275"/>
          </a:xfrm>
        </p:grpSpPr>
        <p:sp>
          <p:nvSpPr>
            <p:cNvPr id="24"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7200" y="2489411"/>
            <a:ext cx="5351459" cy="66971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533584630"/>
      </p:ext>
    </p:extLst>
  </p:cSld>
  <p:clrMapOvr>
    <a:overrideClrMapping bg1="lt1" tx1="dk1" bg2="lt2" tx2="dk2" accent1="accent1" accent2="accent2" accent3="accent3" accent4="accent4" accent5="accent5" accent6="accent6" hlink="hlink" folHlink="folHlink"/>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Photo Grid K">
    <p:bg>
      <p:bgRef idx="1001">
        <a:schemeClr val="bg1"/>
      </p:bgRef>
    </p:bg>
    <p:spTree>
      <p:nvGrpSpPr>
        <p:cNvPr id="1" name=""/>
        <p:cNvGrpSpPr/>
        <p:nvPr/>
      </p:nvGrpSpPr>
      <p:grpSpPr>
        <a:xfrm>
          <a:off x="0" y="0"/>
          <a:ext cx="0" cy="0"/>
          <a:chOff x="0" y="0"/>
          <a:chExt cx="0" cy="0"/>
        </a:xfrm>
      </p:grpSpPr>
      <p:sp>
        <p:nvSpPr>
          <p:cNvPr id="25" name="Rectangle 24"/>
          <p:cNvSpPr/>
          <p:nvPr userDrawn="1"/>
        </p:nvSpPr>
        <p:spPr bwMode="auto">
          <a:xfrm>
            <a:off x="3" y="1735336"/>
            <a:ext cx="9143997"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19"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0"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3" name="Picture Placeholder 11"/>
          <p:cNvSpPr>
            <a:spLocks noGrp="1"/>
          </p:cNvSpPr>
          <p:nvPr>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27" name="Picture Placeholder 13"/>
          <p:cNvSpPr>
            <a:spLocks noGrp="1"/>
          </p:cNvSpPr>
          <p:nvPr>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28" name="Picture Placeholder 15"/>
          <p:cNvSpPr>
            <a:spLocks noGrp="1"/>
          </p:cNvSpPr>
          <p:nvPr>
            <p:ph type="pic" sz="quarter" idx="12"/>
          </p:nvPr>
        </p:nvSpPr>
        <p:spPr>
          <a:xfrm>
            <a:off x="6153912" y="0"/>
            <a:ext cx="2990088" cy="1671066"/>
          </a:xfrm>
          <a:solidFill>
            <a:schemeClr val="accent4"/>
          </a:solidFill>
        </p:spPr>
        <p:txBody>
          <a:bodyPr anchor="ctr" anchorCtr="0"/>
          <a:lstStyle>
            <a:lvl1pPr algn="ctr">
              <a:defRPr sz="1200" b="0"/>
            </a:lvl1pPr>
          </a:lstStyle>
          <a:p>
            <a:endParaRPr lang="en-US" dirty="0"/>
          </a:p>
        </p:txBody>
      </p:sp>
      <p:grpSp>
        <p:nvGrpSpPr>
          <p:cNvPr id="14" name="Group 13"/>
          <p:cNvGrpSpPr/>
          <p:nvPr userDrawn="1"/>
        </p:nvGrpSpPr>
        <p:grpSpPr>
          <a:xfrm>
            <a:off x="7933265" y="2566661"/>
            <a:ext cx="1210735" cy="846647"/>
            <a:chOff x="7813676" y="0"/>
            <a:chExt cx="1330326" cy="930275"/>
          </a:xfrm>
        </p:grpSpPr>
        <p:sp>
          <p:nvSpPr>
            <p:cNvPr id="16"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8" name="Title 31"/>
          <p:cNvSpPr>
            <a:spLocks noGrp="1"/>
          </p:cNvSpPr>
          <p:nvPr userDrawn="1">
            <p:ph type="title"/>
          </p:nvPr>
        </p:nvSpPr>
        <p:spPr>
          <a:xfrm>
            <a:off x="455614" y="2028827"/>
            <a:ext cx="8012112" cy="1084661"/>
          </a:xfrm>
        </p:spPr>
        <p:txBody>
          <a:bodyPr anchor="ctr"/>
          <a:lstStyle>
            <a:lvl1pPr>
              <a:defRPr sz="3000"/>
            </a:lvl1pPr>
          </a:lstStyle>
          <a:p>
            <a:r>
              <a:rPr lang="en-US" dirty="0"/>
              <a:t>Click to edit Master title style</a:t>
            </a:r>
          </a:p>
        </p:txBody>
      </p:sp>
    </p:spTree>
    <p:extLst>
      <p:ext uri="{BB962C8B-B14F-4D97-AF65-F5344CB8AC3E}">
        <p14:creationId xmlns:p14="http://schemas.microsoft.com/office/powerpoint/2010/main" val="643192407"/>
      </p:ext>
    </p:extLst>
  </p:cSld>
  <p:clrMapOvr>
    <a:overrideClrMapping bg1="lt1" tx1="dk1" bg2="lt2" tx2="dk2" accent1="accent1" accent2="accent2" accent3="accent3" accent4="accent4" accent5="accent5" accent6="accent6" hlink="hlink" folHlink="folHlink"/>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Photo Grid L">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Picture Placeholder 21"/>
          <p:cNvSpPr>
            <a:spLocks noGrp="1"/>
          </p:cNvSpPr>
          <p:nvPr>
            <p:ph type="pic" sz="quarter" idx="19"/>
          </p:nvPr>
        </p:nvSpPr>
        <p:spPr>
          <a:xfrm>
            <a:off x="6153531" y="1735336"/>
            <a:ext cx="2990469" cy="168021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5616" y="1743192"/>
            <a:ext cx="5358384" cy="669131"/>
          </a:xfrm>
        </p:spPr>
        <p:txBody>
          <a:bodyPr anchor="b"/>
          <a:lstStyle>
            <a:lvl1pPr>
              <a:defRPr sz="3000"/>
            </a:lvl1pPr>
          </a:lstStyle>
          <a:p>
            <a:r>
              <a:rPr lang="en-US" dirty="0"/>
              <a:t>Click to edit Master title style</a:t>
            </a:r>
          </a:p>
        </p:txBody>
      </p:sp>
      <p:sp>
        <p:nvSpPr>
          <p:cNvPr id="21"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3"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4" name="Picture Placeholder 11"/>
          <p:cNvSpPr>
            <a:spLocks noGrp="1"/>
          </p:cNvSpPr>
          <p:nvPr>
            <p:ph type="pic" sz="quarter" idx="10"/>
          </p:nvPr>
        </p:nvSpPr>
        <p:spPr>
          <a:xfrm>
            <a:off x="0" y="-7143"/>
            <a:ext cx="2999232" cy="1670828"/>
          </a:xfrm>
          <a:solidFill>
            <a:schemeClr val="accent4"/>
          </a:solidFill>
        </p:spPr>
        <p:txBody>
          <a:bodyPr anchor="ctr" anchorCtr="0"/>
          <a:lstStyle>
            <a:lvl1pPr algn="ctr">
              <a:defRPr sz="1200" b="0"/>
            </a:lvl1pPr>
          </a:lstStyle>
          <a:p>
            <a:endParaRPr lang="en-US" dirty="0"/>
          </a:p>
        </p:txBody>
      </p:sp>
      <p:sp>
        <p:nvSpPr>
          <p:cNvPr id="25" name="Picture Placeholder 13"/>
          <p:cNvSpPr>
            <a:spLocks noGrp="1"/>
          </p:cNvSpPr>
          <p:nvPr>
            <p:ph type="pic" sz="quarter" idx="11"/>
          </p:nvPr>
        </p:nvSpPr>
        <p:spPr>
          <a:xfrm>
            <a:off x="3076956" y="-7143"/>
            <a:ext cx="2999232" cy="1670828"/>
          </a:xfrm>
          <a:solidFill>
            <a:schemeClr val="accent4"/>
          </a:solidFill>
        </p:spPr>
        <p:txBody>
          <a:bodyPr anchor="ctr" anchorCtr="0"/>
          <a:lstStyle>
            <a:lvl1pPr algn="ctr">
              <a:defRPr sz="1200" b="0"/>
            </a:lvl1pPr>
          </a:lstStyle>
          <a:p>
            <a:endParaRPr lang="en-US" dirty="0"/>
          </a:p>
        </p:txBody>
      </p:sp>
      <p:sp>
        <p:nvSpPr>
          <p:cNvPr id="27" name="Picture Placeholder 15"/>
          <p:cNvSpPr>
            <a:spLocks noGrp="1"/>
          </p:cNvSpPr>
          <p:nvPr>
            <p:ph type="pic" sz="quarter" idx="12"/>
          </p:nvPr>
        </p:nvSpPr>
        <p:spPr>
          <a:xfrm>
            <a:off x="6153912" y="-7143"/>
            <a:ext cx="2990088" cy="1671066"/>
          </a:xfrm>
          <a:solidFill>
            <a:schemeClr val="accent4"/>
          </a:solidFill>
        </p:spPr>
        <p:txBody>
          <a:bodyPr anchor="ctr" anchorCtr="0"/>
          <a:lstStyle>
            <a:lvl1pPr algn="ctr">
              <a:defRPr sz="1200" b="0"/>
            </a:lvl1pPr>
          </a:lstStyle>
          <a:p>
            <a:endParaRPr lang="en-US" dirty="0"/>
          </a:p>
        </p:txBody>
      </p:sp>
      <p:grpSp>
        <p:nvGrpSpPr>
          <p:cNvPr id="16" name="Group 15"/>
          <p:cNvGrpSpPr/>
          <p:nvPr userDrawn="1"/>
        </p:nvGrpSpPr>
        <p:grpSpPr>
          <a:xfrm>
            <a:off x="4870409" y="2566661"/>
            <a:ext cx="1210735" cy="846647"/>
            <a:chOff x="7813676" y="0"/>
            <a:chExt cx="1330326" cy="930275"/>
          </a:xfrm>
        </p:grpSpPr>
        <p:sp>
          <p:nvSpPr>
            <p:cNvPr id="17"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5613" y="2492999"/>
            <a:ext cx="5358384" cy="67406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571110351"/>
      </p:ext>
    </p:extLst>
  </p:cSld>
  <p:clrMapOvr>
    <a:overrideClrMapping bg1="lt1" tx1="dk1" bg2="lt2" tx2="dk2" accent1="accent1" accent2="accent2" accent3="accent3" accent4="accent4" accent5="accent5" accent6="accent6" hlink="hlink" folHlink="folHlink"/>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4" name="Rectangle 23"/>
          <p:cNvSpPr/>
          <p:nvPr userDrawn="1"/>
        </p:nvSpPr>
        <p:spPr bwMode="grayWhite">
          <a:xfrm>
            <a:off x="0" y="0"/>
            <a:ext cx="9144000" cy="3826934"/>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latin typeface="+mj-lt"/>
            </a:endParaRPr>
          </a:p>
        </p:txBody>
      </p:sp>
      <p:pic>
        <p:nvPicPr>
          <p:cNvPr id="25" name="Picture 24" descr="RWJF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41780" y="3954993"/>
            <a:ext cx="1891071" cy="939233"/>
          </a:xfrm>
          <a:prstGeom prst="rect">
            <a:avLst/>
          </a:prstGeom>
        </p:spPr>
      </p:pic>
      <p:grpSp>
        <p:nvGrpSpPr>
          <p:cNvPr id="26" name="Group 25"/>
          <p:cNvGrpSpPr/>
          <p:nvPr userDrawn="1"/>
        </p:nvGrpSpPr>
        <p:grpSpPr>
          <a:xfrm>
            <a:off x="3496732" y="1253126"/>
            <a:ext cx="5647269" cy="2573807"/>
            <a:chOff x="2971802" y="1002242"/>
            <a:chExt cx="6172200" cy="2813050"/>
          </a:xfrm>
        </p:grpSpPr>
        <p:sp>
          <p:nvSpPr>
            <p:cNvPr id="30" name="Freeform 6"/>
            <p:cNvSpPr>
              <a:spLocks noEditPoints="1"/>
            </p:cNvSpPr>
            <p:nvPr userDrawn="1"/>
          </p:nvSpPr>
          <p:spPr bwMode="ltGray">
            <a:xfrm>
              <a:off x="8251827" y="100224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1" name="Freeform 9"/>
            <p:cNvSpPr>
              <a:spLocks/>
            </p:cNvSpPr>
            <p:nvPr userDrawn="1"/>
          </p:nvSpPr>
          <p:spPr bwMode="ltGray">
            <a:xfrm>
              <a:off x="2971802" y="228811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 name="Freeform 10"/>
            <p:cNvSpPr>
              <a:spLocks/>
            </p:cNvSpPr>
            <p:nvPr userDrawn="1"/>
          </p:nvSpPr>
          <p:spPr bwMode="ltGray">
            <a:xfrm>
              <a:off x="6324600" y="1846792"/>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48866" name="Rectangle 2"/>
          <p:cNvSpPr>
            <a:spLocks noGrp="1" noChangeArrowheads="1"/>
          </p:cNvSpPr>
          <p:nvPr>
            <p:ph type="ctrTitle"/>
          </p:nvPr>
        </p:nvSpPr>
        <p:spPr bwMode="black">
          <a:xfrm>
            <a:off x="455611" y="365760"/>
            <a:ext cx="8366760" cy="1209675"/>
          </a:xfrm>
        </p:spPr>
        <p:txBody>
          <a:bodyPr anchor="b"/>
          <a:lstStyle>
            <a:lvl1pPr>
              <a:defRPr sz="3600" b="1">
                <a:solidFill>
                  <a:schemeClr val="bg1"/>
                </a:solidFill>
                <a:latin typeface="+mj-lt"/>
              </a:defRPr>
            </a:lvl1pPr>
          </a:lstStyle>
          <a:p>
            <a:r>
              <a:rPr lang="en-US" dirty="0"/>
              <a:t>Click to edit Master title style</a:t>
            </a:r>
          </a:p>
        </p:txBody>
      </p:sp>
      <p:sp>
        <p:nvSpPr>
          <p:cNvPr id="548867" name="Rectangle 3"/>
          <p:cNvSpPr>
            <a:spLocks noGrp="1" noChangeArrowheads="1"/>
          </p:cNvSpPr>
          <p:nvPr>
            <p:ph type="subTitle" idx="1"/>
          </p:nvPr>
        </p:nvSpPr>
        <p:spPr bwMode="black">
          <a:xfrm>
            <a:off x="455611" y="1655064"/>
            <a:ext cx="8356600" cy="788194"/>
          </a:xfrm>
          <a:prstGeom prst="rect">
            <a:avLst/>
          </a:prstGeom>
        </p:spPr>
        <p:txBody>
          <a:bodyPr/>
          <a:lstStyle>
            <a:lvl1pPr marL="0" indent="0">
              <a:spcBef>
                <a:spcPct val="40000"/>
              </a:spcBef>
              <a:buFont typeface="Verdana" pitchFamily="34" charset="0"/>
              <a:buNone/>
              <a:defRPr sz="2000" b="0">
                <a:solidFill>
                  <a:schemeClr val="bg1"/>
                </a:solidFill>
                <a:latin typeface="+mn-lt"/>
              </a:defRPr>
            </a:lvl1pPr>
          </a:lstStyle>
          <a:p>
            <a:r>
              <a:rPr lang="en-US" dirty="0"/>
              <a:t>Click to edit Master subtitle style</a:t>
            </a:r>
          </a:p>
        </p:txBody>
      </p:sp>
      <p:sp>
        <p:nvSpPr>
          <p:cNvPr id="2055" name="Line 7"/>
          <p:cNvSpPr>
            <a:spLocks noChangeShapeType="1"/>
          </p:cNvSpPr>
          <p:nvPr/>
        </p:nvSpPr>
        <p:spPr bwMode="auto">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56" name="Freeform 8"/>
          <p:cNvSpPr>
            <a:spLocks/>
          </p:cNvSpPr>
          <p:nvPr/>
        </p:nvSpPr>
        <p:spPr bwMode="auto">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 name="Line 7"/>
          <p:cNvSpPr>
            <a:spLocks noChangeShapeType="1"/>
          </p:cNvSpPr>
          <p:nvPr userDrawn="1"/>
        </p:nvSpPr>
        <p:spPr bwMode="auto">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8"/>
          <p:cNvSpPr>
            <a:spLocks/>
          </p:cNvSpPr>
          <p:nvPr userDrawn="1"/>
        </p:nvSpPr>
        <p:spPr bwMode="auto">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Tree>
    <p:extLst>
      <p:ext uri="{BB962C8B-B14F-4D97-AF65-F5344CB8AC3E}">
        <p14:creationId xmlns:p14="http://schemas.microsoft.com/office/powerpoint/2010/main" val="236457328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8" name="Rectangle 7"/>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9" name="Freeform 6"/>
          <p:cNvSpPr>
            <a:spLocks noEditPoints="1"/>
          </p:cNvSpPr>
          <p:nvPr/>
        </p:nvSpPr>
        <p:spPr bwMode="auto">
          <a:xfrm>
            <a:off x="8251828" y="3033714"/>
            <a:ext cx="892175" cy="964406"/>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0" name="Freeform 9"/>
          <p:cNvSpPr>
            <a:spLocks/>
          </p:cNvSpPr>
          <p:nvPr/>
        </p:nvSpPr>
        <p:spPr bwMode="auto">
          <a:xfrm>
            <a:off x="2971803" y="3998120"/>
            <a:ext cx="5280025" cy="1145381"/>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 name="Freeform 10"/>
          <p:cNvSpPr>
            <a:spLocks/>
          </p:cNvSpPr>
          <p:nvPr/>
        </p:nvSpPr>
        <p:spPr bwMode="auto">
          <a:xfrm>
            <a:off x="6324600" y="3667126"/>
            <a:ext cx="2819400" cy="1476375"/>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 name="Rectangle 10"/>
          <p:cNvSpPr/>
          <p:nvPr/>
        </p:nvSpPr>
        <p:spPr bwMode="auto">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22" name="Text Placeholder 21"/>
          <p:cNvSpPr>
            <a:spLocks noGrp="1"/>
          </p:cNvSpPr>
          <p:nvPr>
            <p:ph type="body" sz="quarter" idx="12"/>
          </p:nvPr>
        </p:nvSpPr>
        <p:spPr>
          <a:xfrm>
            <a:off x="438152" y="1385888"/>
            <a:ext cx="7934325" cy="2721769"/>
          </a:xfrm>
        </p:spPr>
        <p:txBody>
          <a:bodyPr/>
          <a:lstStyle>
            <a:lvl1pPr indent="-338328">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p:nvPr>
        </p:nvSpPr>
        <p:spPr>
          <a:xfrm>
            <a:off x="455614" y="358147"/>
            <a:ext cx="8385174" cy="820573"/>
          </a:xfrm>
        </p:spPr>
        <p:txBody>
          <a:bodyPr anchor="t"/>
          <a:lstStyle>
            <a:lvl1pPr>
              <a:defRPr sz="3600">
                <a:latin typeface="+mn-lt"/>
              </a:defRPr>
            </a:lvl1pPr>
          </a:lstStyle>
          <a:p>
            <a:r>
              <a:rPr lang="en-US"/>
              <a:t>Click to edit Master title style</a:t>
            </a:r>
            <a:endParaRPr lang="en-US" dirty="0"/>
          </a:p>
        </p:txBody>
      </p:sp>
      <p:grpSp>
        <p:nvGrpSpPr>
          <p:cNvPr id="15" name="Group 14"/>
          <p:cNvGrpSpPr/>
          <p:nvPr userDrawn="1"/>
        </p:nvGrpSpPr>
        <p:grpSpPr>
          <a:xfrm>
            <a:off x="3632200" y="2631434"/>
            <a:ext cx="5511802" cy="2512066"/>
            <a:chOff x="2971802" y="4044951"/>
            <a:chExt cx="6172200" cy="2813050"/>
          </a:xfrm>
        </p:grpSpPr>
        <p:sp>
          <p:nvSpPr>
            <p:cNvPr id="18"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9" name="Freeform 18"/>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4039377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Photo Grid F">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1"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0"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26"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2" name="Group 34"/>
          <p:cNvGrpSpPr/>
          <p:nvPr userDrawn="1"/>
        </p:nvGrpSpPr>
        <p:grpSpPr>
          <a:xfrm>
            <a:off x="3423477" y="3266143"/>
            <a:ext cx="2657475" cy="1877357"/>
            <a:chOff x="4727575" y="3613150"/>
            <a:chExt cx="1330325" cy="939800"/>
          </a:xfrm>
        </p:grpSpPr>
        <p:sp>
          <p:nvSpPr>
            <p:cNvPr id="13"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7"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483564233"/>
      </p:ext>
    </p:extLst>
  </p:cSld>
  <p:clrMapOvr>
    <a:overrideClrMapping bg1="lt1" tx1="dk1" bg2="lt2" tx2="dk2" accent1="accent1" accent2="accent2" accent3="accent3" accent4="accent4" accent5="accent5" accent6="accent6" hlink="hlink" folHlink="folHlink"/>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6" name="Rectangle 5"/>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1" name="Rectangle 10"/>
          <p:cNvSpPr/>
          <p:nvPr/>
        </p:nvSpPr>
        <p:spPr bwMode="auto">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grpSp>
        <p:nvGrpSpPr>
          <p:cNvPr id="18" name="Group 17"/>
          <p:cNvGrpSpPr/>
          <p:nvPr userDrawn="1"/>
        </p:nvGrpSpPr>
        <p:grpSpPr>
          <a:xfrm>
            <a:off x="3632200" y="2631434"/>
            <a:ext cx="5511802" cy="2512066"/>
            <a:chOff x="2971802" y="4044951"/>
            <a:chExt cx="6172200" cy="2813050"/>
          </a:xfrm>
        </p:grpSpPr>
        <p:sp>
          <p:nvSpPr>
            <p:cNvPr id="19"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9"/>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20975317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Section Header Alternate">
    <p:spTree>
      <p:nvGrpSpPr>
        <p:cNvPr id="1" name=""/>
        <p:cNvGrpSpPr/>
        <p:nvPr/>
      </p:nvGrpSpPr>
      <p:grpSpPr>
        <a:xfrm>
          <a:off x="0" y="0"/>
          <a:ext cx="0" cy="0"/>
          <a:chOff x="0" y="0"/>
          <a:chExt cx="0" cy="0"/>
        </a:xfrm>
      </p:grpSpPr>
      <p:sp>
        <p:nvSpPr>
          <p:cNvPr id="11" name="Rectangle 10"/>
          <p:cNvSpPr/>
          <p:nvPr/>
        </p:nvSpPr>
        <p:spPr bwMode="auto">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2" name="Freeform 5"/>
          <p:cNvSpPr>
            <a:spLocks/>
          </p:cNvSpPr>
          <p:nvPr/>
        </p:nvSpPr>
        <p:spPr bwMode="auto">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6"/>
          <p:cNvSpPr>
            <a:spLocks/>
          </p:cNvSpPr>
          <p:nvPr/>
        </p:nvSpPr>
        <p:spPr bwMode="auto">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7"/>
          <p:cNvSpPr>
            <a:spLocks/>
          </p:cNvSpPr>
          <p:nvPr/>
        </p:nvSpPr>
        <p:spPr bwMode="auto">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8"/>
          <p:cNvSpPr>
            <a:spLocks/>
          </p:cNvSpPr>
          <p:nvPr/>
        </p:nvSpPr>
        <p:spPr bwMode="auto">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 name="Rectangle 9"/>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6" name="Freeform 5"/>
          <p:cNvSpPr>
            <a:spLocks/>
          </p:cNvSpPr>
          <p:nvPr userDrawn="1"/>
        </p:nvSpPr>
        <p:spPr bwMode="ltGray">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7" name="Freeform 6"/>
          <p:cNvSpPr>
            <a:spLocks/>
          </p:cNvSpPr>
          <p:nvPr userDrawn="1"/>
        </p:nvSpPr>
        <p:spPr bwMode="ltGray">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8" name="Freeform 7"/>
          <p:cNvSpPr>
            <a:spLocks/>
          </p:cNvSpPr>
          <p:nvPr userDrawn="1"/>
        </p:nvSpPr>
        <p:spPr bwMode="ltGray">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9" name="Freeform 8"/>
          <p:cNvSpPr>
            <a:spLocks/>
          </p:cNvSpPr>
          <p:nvPr userDrawn="1"/>
        </p:nvSpPr>
        <p:spPr bwMode="ltGray">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Text Placeholder 21"/>
          <p:cNvSpPr>
            <a:spLocks noGrp="1"/>
          </p:cNvSpPr>
          <p:nvPr>
            <p:ph type="body" sz="quarter" idx="12"/>
          </p:nvPr>
        </p:nvSpPr>
        <p:spPr>
          <a:xfrm>
            <a:off x="438150" y="1385887"/>
            <a:ext cx="8229600" cy="3421856"/>
          </a:xfrm>
        </p:spPr>
        <p:txBody>
          <a:bodyPr/>
          <a:lstStyle>
            <a:lvl1pPr marL="347663" indent="-347663">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5616" y="358147"/>
            <a:ext cx="8385175" cy="834860"/>
          </a:xfrm>
        </p:spPr>
        <p:txBody>
          <a:bodyPr anchor="t"/>
          <a:lstStyle>
            <a:lvl1pPr>
              <a:defRPr sz="360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25694342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460376" y="1225296"/>
            <a:ext cx="8229600" cy="3200400"/>
          </a:xfrm>
        </p:spPr>
        <p:txBody>
          <a:bodyPr/>
          <a:lstStyle>
            <a:lvl2pPr>
              <a:buClr>
                <a:schemeClr val="accent4"/>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440624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7" name="Slide Number Placeholder 16"/>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225296"/>
            <a:ext cx="3840480" cy="3200400"/>
          </a:xfrm>
        </p:spPr>
        <p:txBody>
          <a:bodyPr/>
          <a:lstStyle>
            <a:lvl1pPr>
              <a:buFont typeface="Arial" pitchFamily="34" charset="0"/>
              <a:buNone/>
              <a:defRPr sz="2000"/>
            </a:lvl1pPr>
            <a:lvl2pPr>
              <a:buClr>
                <a:schemeClr val="accent4"/>
              </a:buClr>
              <a:buFont typeface="Arial" pitchFamily="34" charset="0"/>
              <a:buChar char="■"/>
              <a:defRPr sz="1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14"/>
          </p:nvPr>
        </p:nvSpPr>
        <p:spPr>
          <a:xfrm>
            <a:off x="4848225" y="1225296"/>
            <a:ext cx="3838574" cy="3200400"/>
          </a:xfrm>
        </p:spPr>
        <p:txBody>
          <a:bodyPr/>
          <a:lstStyle>
            <a:lvl1pPr>
              <a:buFont typeface="Arial" pitchFamily="34" charset="0"/>
              <a:buNone/>
              <a:defRPr sz="2000"/>
            </a:lvl1pPr>
            <a:lvl2pPr>
              <a:buClr>
                <a:schemeClr val="accent4"/>
              </a:buClr>
              <a:defRPr lang="en-US" sz="1800" dirty="0" smtClean="0">
                <a:solidFill>
                  <a:schemeClr val="tx1"/>
                </a:solidFill>
                <a:latin typeface="+mn-lt"/>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marL="301752" lvl="1" indent="-301752" algn="l" rtl="0" eaLnBrk="1" fontAlgn="base" hangingPunct="1">
              <a:spcBef>
                <a:spcPts val="600"/>
              </a:spcBef>
              <a:spcAft>
                <a:spcPct val="0"/>
              </a:spcAft>
              <a:buClr>
                <a:schemeClr val="accent4"/>
              </a:buClr>
              <a:buSzPct val="110000"/>
              <a:buFont typeface="Arial" pitchFamily="34" charset="0"/>
              <a:buChar char="■"/>
              <a:tabLst>
                <a:tab pos="301752" algn="l"/>
              </a:tabLst>
            </a:pPr>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884567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009"/>
            <a:ext cx="3848100"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48228" y="1135009"/>
            <a:ext cx="3838575"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Slide Number Placeholder 21"/>
          <p:cNvSpPr>
            <a:spLocks noGrp="1"/>
          </p:cNvSpPr>
          <p:nvPr>
            <p:ph type="sldNum" sz="quarter" idx="11"/>
          </p:nvPr>
        </p:nvSpPr>
        <p:spPr/>
        <p:txBody>
          <a:bodyPr/>
          <a:lstStyle>
            <a:lvl1pPr>
              <a:defRPr>
                <a:latin typeface="+mn-lt"/>
              </a:defRPr>
            </a:lvl1p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680316"/>
            <a:ext cx="3840480" cy="2768202"/>
          </a:xfrm>
        </p:spPr>
        <p:txBody>
          <a:bodyPr/>
          <a:lstStyle>
            <a:lvl1pPr marL="301752" indent="-301752">
              <a:spcAft>
                <a:spcPts val="0"/>
              </a:spcAft>
              <a:buClr>
                <a:schemeClr val="accent4"/>
              </a:buClr>
              <a:buSzPct val="90000"/>
              <a:buFont typeface="Wingdings" pitchFamily="2" charset="2"/>
              <a:buChar char="n"/>
              <a:tabLst>
                <a:tab pos="301752" algn="l"/>
              </a:tabLst>
              <a:defRPr lang="en-US" sz="1800" b="0" dirty="0" smtClean="0">
                <a:solidFill>
                  <a:schemeClr val="tx1"/>
                </a:solidFill>
                <a:latin typeface="+mn-lt"/>
                <a:ea typeface="+mn-ea"/>
                <a:cs typeface="+mn-cs"/>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marL="301752" lvl="0" indent="-301752" algn="l" rtl="0" eaLnBrk="1" fontAlgn="base" hangingPunct="1">
              <a:spcBef>
                <a:spcPts val="1200"/>
              </a:spcBef>
              <a:spcAft>
                <a:spcPts val="0"/>
              </a:spcAft>
              <a:buClr>
                <a:schemeClr val="accent4"/>
              </a:buClr>
              <a:buSzPct val="110000"/>
              <a:buFont typeface="Arial" pitchFamily="34" charset="0"/>
              <a:buChar char="■"/>
              <a:tabLst>
                <a:tab pos="301752"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4"/>
          </p:nvPr>
        </p:nvSpPr>
        <p:spPr>
          <a:xfrm>
            <a:off x="4846320" y="1680316"/>
            <a:ext cx="3840480" cy="2768202"/>
          </a:xfrm>
        </p:spPr>
        <p:txBody>
          <a:bodyPr/>
          <a:lstStyle>
            <a:lvl1pPr marL="301752" indent="-301752">
              <a:spcAft>
                <a:spcPts val="0"/>
              </a:spcAft>
              <a:buClr>
                <a:schemeClr val="accent4"/>
              </a:buClr>
              <a:buSzPct val="110000"/>
              <a:buFont typeface="Arial" pitchFamily="34" charset="0"/>
              <a:buChar char="■"/>
              <a:tabLst>
                <a:tab pos="301752" algn="l"/>
              </a:tabLst>
              <a:defRPr sz="1800" b="0">
                <a:latin typeface="+mn-lt"/>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748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409861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
        <p:nvSpPr>
          <p:cNvPr id="4" name="Rectangle 3"/>
          <p:cNvSpPr/>
          <p:nvPr userDrawn="1"/>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Tree>
    <p:extLst>
      <p:ext uri="{BB962C8B-B14F-4D97-AF65-F5344CB8AC3E}">
        <p14:creationId xmlns:p14="http://schemas.microsoft.com/office/powerpoint/2010/main" val="134252725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Photo Grid A">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3396424"/>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userDrawn="1"/>
        </p:nvSpPr>
        <p:spPr bwMode="auto">
          <a:xfrm>
            <a:off x="0" y="3456384"/>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grpSp>
        <p:nvGrpSpPr>
          <p:cNvPr id="28" name="Group 27"/>
          <p:cNvGrpSpPr/>
          <p:nvPr userDrawn="1"/>
        </p:nvGrpSpPr>
        <p:grpSpPr>
          <a:xfrm>
            <a:off x="7933266" y="4296853"/>
            <a:ext cx="1210735" cy="846647"/>
            <a:chOff x="7813676" y="0"/>
            <a:chExt cx="1330326" cy="930275"/>
          </a:xfrm>
        </p:grpSpPr>
        <p:sp>
          <p:nvSpPr>
            <p:cNvPr id="3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5"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136847963"/>
      </p:ext>
    </p:extLst>
  </p:cSld>
  <p:clrMapOvr>
    <a:overrideClrMapping bg1="lt1" tx1="dk1" bg2="lt2" tx2="dk2" accent1="accent1" accent2="accent2" accent3="accent3" accent4="accent4" accent5="accent5" accent6="accent6" hlink="hlink" folHlink="folHlink"/>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Photo Grid B">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5150644"/>
          </a:xfrm>
          <a:custGeom>
            <a:avLst/>
            <a:gdLst>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76950 w 9144000"/>
              <a:gd name="connsiteY4" fmla="*/ 2324100 h 6867525"/>
              <a:gd name="connsiteX5" fmla="*/ 0 w 9144000"/>
              <a:gd name="connsiteY5"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57900 w 9144000"/>
              <a:gd name="connsiteY4" fmla="*/ 4562475 h 6867525"/>
              <a:gd name="connsiteX5" fmla="*/ 6076950 w 9144000"/>
              <a:gd name="connsiteY5" fmla="*/ 2324100 h 6867525"/>
              <a:gd name="connsiteX6" fmla="*/ 0 w 9144000"/>
              <a:gd name="connsiteY6"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14575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1451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7025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8253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9814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5986590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39963 h 6867525"/>
              <a:gd name="connsiteX8" fmla="*/ 0 w 9144000"/>
              <a:gd name="connsiteY8"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67525">
                <a:moveTo>
                  <a:pt x="0" y="0"/>
                </a:moveTo>
                <a:lnTo>
                  <a:pt x="9144000" y="0"/>
                </a:lnTo>
                <a:lnTo>
                  <a:pt x="9144000" y="6867525"/>
                </a:lnTo>
                <a:lnTo>
                  <a:pt x="0" y="6867525"/>
                </a:lnTo>
                <a:lnTo>
                  <a:pt x="0" y="4659313"/>
                </a:lnTo>
                <a:lnTo>
                  <a:pt x="6143625" y="4659313"/>
                </a:lnTo>
                <a:cubicBezTo>
                  <a:pt x="6142125" y="3903663"/>
                  <a:pt x="6145125" y="2995613"/>
                  <a:pt x="6143625" y="2239963"/>
                </a:cubicBezTo>
                <a:lnTo>
                  <a:pt x="0" y="2239963"/>
                </a:lnTo>
                <a:lnTo>
                  <a:pt x="0" y="0"/>
                </a:lnTo>
                <a:close/>
              </a:path>
            </a:pathLst>
          </a:custGeom>
          <a:solidFill>
            <a:schemeClr val="accent4"/>
          </a:solidFill>
        </p:spPr>
        <p:txBody>
          <a:bodyPr anchor="ctr" anchorCtr="0"/>
          <a:lstStyle>
            <a:lvl1pPr algn="ctr">
              <a:defRPr sz="1200" b="0"/>
            </a:lvl1pPr>
          </a:lstStyle>
          <a:p>
            <a:endParaRPr lang="en-US" dirty="0"/>
          </a:p>
        </p:txBody>
      </p:sp>
      <p:sp>
        <p:nvSpPr>
          <p:cNvPr id="10" name="Rectangle 9"/>
          <p:cNvSpPr/>
          <p:nvPr userDrawn="1"/>
        </p:nvSpPr>
        <p:spPr bwMode="auto">
          <a:xfrm>
            <a:off x="0" y="1734741"/>
            <a:ext cx="6076188" cy="1696260"/>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1" name="Group 10"/>
          <p:cNvGrpSpPr/>
          <p:nvPr userDrawn="1"/>
        </p:nvGrpSpPr>
        <p:grpSpPr>
          <a:xfrm>
            <a:off x="4861679" y="2582168"/>
            <a:ext cx="1210735" cy="846647"/>
            <a:chOff x="7813676" y="0"/>
            <a:chExt cx="1330326" cy="930275"/>
          </a:xfrm>
        </p:grpSpPr>
        <p:sp>
          <p:nvSpPr>
            <p:cNvPr id="1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4"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Title 31"/>
          <p:cNvSpPr>
            <a:spLocks noGrp="1"/>
          </p:cNvSpPr>
          <p:nvPr userDrawn="1">
            <p:ph type="title"/>
          </p:nvPr>
        </p:nvSpPr>
        <p:spPr>
          <a:xfrm>
            <a:off x="455616" y="1815321"/>
            <a:ext cx="5462584" cy="789196"/>
          </a:xfrm>
        </p:spPr>
        <p:txBody>
          <a:bodyPr anchor="b"/>
          <a:lstStyle>
            <a:lvl1pPr>
              <a:defRPr sz="3000"/>
            </a:lvl1pPr>
          </a:lstStyle>
          <a:p>
            <a:r>
              <a:rPr lang="en-US" dirty="0"/>
              <a:t>Click to edit Master title style</a:t>
            </a:r>
          </a:p>
        </p:txBody>
      </p:sp>
      <p:sp>
        <p:nvSpPr>
          <p:cNvPr id="17" name="Text Placeholder 33"/>
          <p:cNvSpPr>
            <a:spLocks noGrp="1"/>
          </p:cNvSpPr>
          <p:nvPr userDrawn="1">
            <p:ph type="body" sz="quarter" idx="15"/>
          </p:nvPr>
        </p:nvSpPr>
        <p:spPr>
          <a:xfrm>
            <a:off x="455612" y="2650282"/>
            <a:ext cx="5175504"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66940078"/>
      </p:ext>
    </p:extLst>
  </p:cSld>
  <p:clrMapOvr>
    <a:overrideClrMapping bg1="lt1" tx1="dk1" bg2="lt2" tx2="dk2" accent1="accent1" accent2="accent2" accent3="accent3" accent4="accent4" accent5="accent5" accent6="accent6" hlink="hlink" folHlink="folHlink"/>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Photo Grid C">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7143"/>
            <a:ext cx="6089903" cy="3396996"/>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56385"/>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62678" y="-7143"/>
            <a:ext cx="2981325" cy="3396996"/>
          </a:xfrm>
          <a:solidFill>
            <a:schemeClr val="accent4"/>
          </a:solidFill>
        </p:spPr>
        <p:txBody>
          <a:bodyPr anchor="ctr" anchorCtr="0"/>
          <a:lstStyle>
            <a:lvl1pPr algn="ctr">
              <a:defRPr sz="1200" b="0"/>
            </a:lvl1pPr>
          </a:lstStyle>
          <a:p>
            <a:endParaRPr lang="en-US" dirty="0"/>
          </a:p>
        </p:txBody>
      </p:sp>
      <p:grpSp>
        <p:nvGrpSpPr>
          <p:cNvPr id="20" name="Group 19"/>
          <p:cNvGrpSpPr/>
          <p:nvPr userDrawn="1"/>
        </p:nvGrpSpPr>
        <p:grpSpPr>
          <a:xfrm>
            <a:off x="7933265" y="4296854"/>
            <a:ext cx="1210735" cy="846647"/>
            <a:chOff x="7813676" y="0"/>
            <a:chExt cx="1330326" cy="930275"/>
          </a:xfrm>
        </p:grpSpPr>
        <p:sp>
          <p:nvSpPr>
            <p:cNvPr id="2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2"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211046460"/>
      </p:ext>
    </p:extLst>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Photo Grid G">
    <p:bg>
      <p:bgRef idx="1001">
        <a:schemeClr val="bg1"/>
      </p:bgRef>
    </p:bg>
    <p:spTree>
      <p:nvGrpSpPr>
        <p:cNvPr id="1" name=""/>
        <p:cNvGrpSpPr/>
        <p:nvPr/>
      </p:nvGrpSpPr>
      <p:grpSpPr>
        <a:xfrm>
          <a:off x="0" y="0"/>
          <a:ext cx="0" cy="0"/>
          <a:chOff x="0" y="0"/>
          <a:chExt cx="0" cy="0"/>
        </a:xfrm>
      </p:grpSpPr>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65528"/>
            <a:ext cx="9144000"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6" y="3565539"/>
            <a:ext cx="8231187"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53531" y="-7143"/>
            <a:ext cx="2990469" cy="3406140"/>
          </a:xfrm>
          <a:solidFill>
            <a:schemeClr val="accent4"/>
          </a:solidFill>
        </p:spPr>
        <p:txBody>
          <a:bodyPr anchor="ctr" anchorCtr="0"/>
          <a:lstStyle>
            <a:lvl1pPr algn="ctr">
              <a:defRPr sz="1200" b="0"/>
            </a:lvl1pPr>
          </a:lstStyle>
          <a:p>
            <a:endParaRPr lang="en-US" dirty="0"/>
          </a:p>
        </p:txBody>
      </p:sp>
      <p:sp>
        <p:nvSpPr>
          <p:cNvPr id="16" name="Picture Placeholder 15"/>
          <p:cNvSpPr>
            <a:spLocks noGrp="1"/>
          </p:cNvSpPr>
          <p:nvPr userDrawn="1">
            <p:ph type="pic" sz="quarter" idx="16"/>
          </p:nvPr>
        </p:nvSpPr>
        <p:spPr>
          <a:xfrm>
            <a:off x="3" y="-7143"/>
            <a:ext cx="2999613" cy="3406140"/>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7"/>
          </p:nvPr>
        </p:nvSpPr>
        <p:spPr>
          <a:xfrm>
            <a:off x="3076767" y="-7143"/>
            <a:ext cx="2999613" cy="3406140"/>
          </a:xfrm>
          <a:solidFill>
            <a:schemeClr val="accent4"/>
          </a:solidFill>
        </p:spPr>
        <p:txBody>
          <a:bodyPr anchor="ctr" anchorCtr="0"/>
          <a:lstStyle>
            <a:lvl1pPr algn="ctr">
              <a:defRPr sz="1200" b="0"/>
            </a:lvl1pPr>
          </a:lstStyle>
          <a:p>
            <a:endParaRPr lang="en-US" dirty="0"/>
          </a:p>
        </p:txBody>
      </p:sp>
      <p:grpSp>
        <p:nvGrpSpPr>
          <p:cNvPr id="18" name="Group 17"/>
          <p:cNvGrpSpPr/>
          <p:nvPr userDrawn="1"/>
        </p:nvGrpSpPr>
        <p:grpSpPr>
          <a:xfrm>
            <a:off x="7933265" y="4296854"/>
            <a:ext cx="1210735" cy="846647"/>
            <a:chOff x="7813676" y="0"/>
            <a:chExt cx="1330326"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6" y="4400500"/>
            <a:ext cx="8231187"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49998860"/>
      </p:ext>
    </p:extLst>
  </p:cSld>
  <p:clrMapOvr>
    <a:overrideClrMapping bg1="lt1" tx1="dk1" bg2="lt2" tx2="dk2" accent1="accent1" accent2="accent2" accent3="accent3" accent4="accent4" accent5="accent5" accent6="accent6" hlink="hlink" folHlink="folHlink"/>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Photo Grid D">
    <p:bg>
      <p:bgRef idx="1001">
        <a:schemeClr val="bg1"/>
      </p:bgRef>
    </p:bg>
    <p:spTree>
      <p:nvGrpSpPr>
        <p:cNvPr id="1" name=""/>
        <p:cNvGrpSpPr/>
        <p:nvPr/>
      </p:nvGrpSpPr>
      <p:grpSpPr>
        <a:xfrm>
          <a:off x="0" y="0"/>
          <a:ext cx="0" cy="0"/>
          <a:chOff x="0" y="0"/>
          <a:chExt cx="0" cy="0"/>
        </a:xfrm>
      </p:grpSpPr>
      <p:sp>
        <p:nvSpPr>
          <p:cNvPr id="25" name="Rectangle 24"/>
          <p:cNvSpPr/>
          <p:nvPr/>
        </p:nvSpPr>
        <p:spPr bwMode="auto">
          <a:xfrm>
            <a:off x="3073415" y="1736455"/>
            <a:ext cx="6070587" cy="3406759"/>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6"/>
          </p:nvPr>
        </p:nvSpPr>
        <p:spPr>
          <a:xfrm>
            <a:off x="0" y="-7144"/>
            <a:ext cx="2996438" cy="515035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3073412" y="2"/>
            <a:ext cx="6071616" cy="1672828"/>
          </a:xfrm>
          <a:solidFill>
            <a:schemeClr val="accent4"/>
          </a:solidFill>
        </p:spPr>
        <p:txBody>
          <a:bodyPr anchor="ctr" anchorCtr="0"/>
          <a:lstStyle>
            <a:lvl1pPr algn="ctr">
              <a:defRPr sz="1200" b="0"/>
            </a:lvl1pPr>
          </a:lstStyle>
          <a:p>
            <a:endParaRPr lang="en-US" dirty="0"/>
          </a:p>
        </p:txBody>
      </p:sp>
      <p:grpSp>
        <p:nvGrpSpPr>
          <p:cNvPr id="11" name="Group 34"/>
          <p:cNvGrpSpPr/>
          <p:nvPr userDrawn="1"/>
        </p:nvGrpSpPr>
        <p:grpSpPr>
          <a:xfrm>
            <a:off x="6486525" y="3266143"/>
            <a:ext cx="2657475" cy="1877357"/>
            <a:chOff x="4727575" y="3613150"/>
            <a:chExt cx="1330325" cy="939800"/>
          </a:xfrm>
        </p:grpSpPr>
        <p:sp>
          <p:nvSpPr>
            <p:cNvPr id="18"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1"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2"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0" name="Text Placeholder 33"/>
          <p:cNvSpPr>
            <a:spLocks noGrp="1"/>
          </p:cNvSpPr>
          <p:nvPr>
            <p:ph type="body" sz="quarter" idx="17"/>
          </p:nvPr>
        </p:nvSpPr>
        <p:spPr>
          <a:xfrm>
            <a:off x="3520546" y="2784967"/>
            <a:ext cx="534924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
        <p:nvSpPr>
          <p:cNvPr id="2" name="Title 1"/>
          <p:cNvSpPr>
            <a:spLocks noGrp="1"/>
          </p:cNvSpPr>
          <p:nvPr>
            <p:ph type="title"/>
          </p:nvPr>
        </p:nvSpPr>
        <p:spPr>
          <a:xfrm>
            <a:off x="3519714" y="2046227"/>
            <a:ext cx="5341257" cy="667512"/>
          </a:xfrm>
        </p:spPr>
        <p:txBody>
          <a:bodyPr anchor="b"/>
          <a:lstStyle>
            <a:lvl1pPr>
              <a:defRPr sz="3000"/>
            </a:lvl1pPr>
          </a:lstStyle>
          <a:p>
            <a:r>
              <a:rPr lang="en-US" dirty="0"/>
              <a:t>Click to edit Master title style</a:t>
            </a:r>
          </a:p>
        </p:txBody>
      </p:sp>
    </p:spTree>
    <p:extLst>
      <p:ext uri="{BB962C8B-B14F-4D97-AF65-F5344CB8AC3E}">
        <p14:creationId xmlns:p14="http://schemas.microsoft.com/office/powerpoint/2010/main" val="1049159372"/>
      </p:ext>
    </p:extLst>
  </p:cSld>
  <p:clrMapOvr>
    <a:overrideClrMapping bg1="lt1" tx1="dk1" bg2="lt2" tx2="dk2" accent1="accent1" accent2="accent2" accent3="accent3" accent4="accent4" accent5="accent5" accent6="accent6" hlink="hlink" folHlink="folHlink"/>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Photo Grid E">
    <p:bg>
      <p:bgRef idx="1001">
        <a:schemeClr val="bg1"/>
      </p:bgRef>
    </p:bg>
    <p:spTree>
      <p:nvGrpSpPr>
        <p:cNvPr id="1" name=""/>
        <p:cNvGrpSpPr/>
        <p:nvPr/>
      </p:nvGrpSpPr>
      <p:grpSpPr>
        <a:xfrm>
          <a:off x="0" y="0"/>
          <a:ext cx="0" cy="0"/>
          <a:chOff x="0" y="0"/>
          <a:chExt cx="0" cy="0"/>
        </a:xfrm>
      </p:grpSpPr>
      <p:sp>
        <p:nvSpPr>
          <p:cNvPr id="38" name="Rectangle 37"/>
          <p:cNvSpPr/>
          <p:nvPr userDrawn="1"/>
        </p:nvSpPr>
        <p:spPr bwMode="auto">
          <a:xfrm>
            <a:off x="1" y="1739122"/>
            <a:ext cx="9143999"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39" name="Title 31"/>
          <p:cNvSpPr>
            <a:spLocks noGrp="1"/>
          </p:cNvSpPr>
          <p:nvPr>
            <p:ph type="title"/>
          </p:nvPr>
        </p:nvSpPr>
        <p:spPr>
          <a:xfrm>
            <a:off x="455616" y="2050401"/>
            <a:ext cx="8163449" cy="667368"/>
          </a:xfrm>
        </p:spPr>
        <p:txBody>
          <a:bodyPr anchor="b"/>
          <a:lstStyle>
            <a:lvl1pPr>
              <a:defRPr sz="3000"/>
            </a:lvl1pPr>
          </a:lstStyle>
          <a:p>
            <a:r>
              <a:rPr lang="en-US" dirty="0"/>
              <a:t>Click to edit Master title style</a:t>
            </a:r>
          </a:p>
        </p:txBody>
      </p:sp>
      <p:grpSp>
        <p:nvGrpSpPr>
          <p:cNvPr id="14" name="Group 34"/>
          <p:cNvGrpSpPr/>
          <p:nvPr userDrawn="1"/>
        </p:nvGrpSpPr>
        <p:grpSpPr>
          <a:xfrm>
            <a:off x="6486525" y="3266143"/>
            <a:ext cx="2657475" cy="1877357"/>
            <a:chOff x="4727575" y="3613150"/>
            <a:chExt cx="1330325" cy="939800"/>
          </a:xfrm>
        </p:grpSpPr>
        <p:sp>
          <p:nvSpPr>
            <p:cNvPr id="16"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7"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40" name="Text Placeholder 33"/>
          <p:cNvSpPr>
            <a:spLocks noGrp="1"/>
          </p:cNvSpPr>
          <p:nvPr>
            <p:ph type="body" sz="quarter" idx="15"/>
          </p:nvPr>
        </p:nvSpPr>
        <p:spPr>
          <a:xfrm>
            <a:off x="455613" y="2784967"/>
            <a:ext cx="8163454"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04102325"/>
      </p:ext>
    </p:extLst>
  </p:cSld>
  <p:clrMapOvr>
    <a:overrideClrMapping bg1="lt1" tx1="dk1" bg2="lt2" tx2="dk2" accent1="accent1" accent2="accent2" accent3="accent3" accent4="accent4" accent5="accent5" accent6="accent6" hlink="hlink" folHlink="folHlink"/>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Photo Grid F">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1"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0"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26"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2" name="Group 34"/>
          <p:cNvGrpSpPr/>
          <p:nvPr userDrawn="1"/>
        </p:nvGrpSpPr>
        <p:grpSpPr>
          <a:xfrm>
            <a:off x="3423477" y="3266143"/>
            <a:ext cx="2657475" cy="1877357"/>
            <a:chOff x="4727575" y="3613150"/>
            <a:chExt cx="1330325" cy="939800"/>
          </a:xfrm>
        </p:grpSpPr>
        <p:sp>
          <p:nvSpPr>
            <p:cNvPr id="13"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7"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604209913"/>
      </p:ext>
    </p:extLst>
  </p:cSld>
  <p:clrMapOvr>
    <a:overrideClrMapping bg1="lt1" tx1="dk1" bg2="lt2" tx2="dk2" accent1="accent1" accent2="accent2" accent3="accent3" accent4="accent4" accent5="accent5" accent6="accent6" hlink="hlink" folHlink="folHlink"/>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Photo Grid G">
    <p:bg>
      <p:bgRef idx="1001">
        <a:schemeClr val="bg1"/>
      </p:bgRef>
    </p:bg>
    <p:spTree>
      <p:nvGrpSpPr>
        <p:cNvPr id="1" name=""/>
        <p:cNvGrpSpPr/>
        <p:nvPr/>
      </p:nvGrpSpPr>
      <p:grpSpPr>
        <a:xfrm>
          <a:off x="0" y="0"/>
          <a:ext cx="0" cy="0"/>
          <a:chOff x="0" y="0"/>
          <a:chExt cx="0" cy="0"/>
        </a:xfrm>
      </p:grpSpPr>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65528"/>
            <a:ext cx="9144000"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6" y="3565539"/>
            <a:ext cx="8231187"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53531" y="-7143"/>
            <a:ext cx="2990469" cy="3406140"/>
          </a:xfrm>
          <a:solidFill>
            <a:schemeClr val="accent4"/>
          </a:solidFill>
        </p:spPr>
        <p:txBody>
          <a:bodyPr anchor="ctr" anchorCtr="0"/>
          <a:lstStyle>
            <a:lvl1pPr algn="ctr">
              <a:defRPr sz="1200" b="0"/>
            </a:lvl1pPr>
          </a:lstStyle>
          <a:p>
            <a:endParaRPr lang="en-US" dirty="0"/>
          </a:p>
        </p:txBody>
      </p:sp>
      <p:sp>
        <p:nvSpPr>
          <p:cNvPr id="16" name="Picture Placeholder 15"/>
          <p:cNvSpPr>
            <a:spLocks noGrp="1"/>
          </p:cNvSpPr>
          <p:nvPr userDrawn="1">
            <p:ph type="pic" sz="quarter" idx="16"/>
          </p:nvPr>
        </p:nvSpPr>
        <p:spPr>
          <a:xfrm>
            <a:off x="3" y="-7143"/>
            <a:ext cx="2999613" cy="3406140"/>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7"/>
          </p:nvPr>
        </p:nvSpPr>
        <p:spPr>
          <a:xfrm>
            <a:off x="3076767" y="-7143"/>
            <a:ext cx="2999613" cy="3406140"/>
          </a:xfrm>
          <a:solidFill>
            <a:schemeClr val="accent4"/>
          </a:solidFill>
        </p:spPr>
        <p:txBody>
          <a:bodyPr anchor="ctr" anchorCtr="0"/>
          <a:lstStyle>
            <a:lvl1pPr algn="ctr">
              <a:defRPr sz="1200" b="0"/>
            </a:lvl1pPr>
          </a:lstStyle>
          <a:p>
            <a:endParaRPr lang="en-US" dirty="0"/>
          </a:p>
        </p:txBody>
      </p:sp>
      <p:grpSp>
        <p:nvGrpSpPr>
          <p:cNvPr id="18" name="Group 17"/>
          <p:cNvGrpSpPr/>
          <p:nvPr userDrawn="1"/>
        </p:nvGrpSpPr>
        <p:grpSpPr>
          <a:xfrm>
            <a:off x="7933265" y="4296854"/>
            <a:ext cx="1210735" cy="846647"/>
            <a:chOff x="7813676" y="0"/>
            <a:chExt cx="1330326"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6" y="4400500"/>
            <a:ext cx="8231187"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252298574"/>
      </p:ext>
    </p:extLst>
  </p:cSld>
  <p:clrMapOvr>
    <a:overrideClrMapping bg1="lt1" tx1="dk1" bg2="lt2" tx2="dk2" accent1="accent1" accent2="accent2" accent3="accent3" accent4="accent4" accent5="accent5" accent6="accent6" hlink="hlink" folHlink="folHlink"/>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Photo Grid H">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sp>
        <p:nvSpPr>
          <p:cNvPr id="20" name="Picture Placeholder 21"/>
          <p:cNvSpPr>
            <a:spLocks noGrp="1"/>
          </p:cNvSpPr>
          <p:nvPr>
            <p:ph type="pic" sz="quarter" idx="16"/>
          </p:nvPr>
        </p:nvSpPr>
        <p:spPr>
          <a:xfrm>
            <a:off x="6153531" y="1736741"/>
            <a:ext cx="2990469" cy="3406759"/>
          </a:xfrm>
          <a:solidFill>
            <a:schemeClr val="accent4"/>
          </a:solidFill>
        </p:spPr>
        <p:txBody>
          <a:bodyPr anchor="ctr" anchorCtr="0"/>
          <a:lstStyle>
            <a:lvl1pPr algn="ctr">
              <a:defRPr sz="1200" b="0"/>
            </a:lvl1pPr>
          </a:lstStyle>
          <a:p>
            <a:endParaRPr lang="en-US" dirty="0"/>
          </a:p>
        </p:txBody>
      </p:sp>
      <p:grpSp>
        <p:nvGrpSpPr>
          <p:cNvPr id="15" name="Group 34"/>
          <p:cNvGrpSpPr/>
          <p:nvPr userDrawn="1"/>
        </p:nvGrpSpPr>
        <p:grpSpPr>
          <a:xfrm>
            <a:off x="3423477" y="3266143"/>
            <a:ext cx="2657475" cy="1877357"/>
            <a:chOff x="4727575" y="3613150"/>
            <a:chExt cx="1330325" cy="939800"/>
          </a:xfrm>
        </p:grpSpPr>
        <p:sp>
          <p:nvSpPr>
            <p:cNvPr id="22"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9"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538556310"/>
      </p:ext>
    </p:extLst>
  </p:cSld>
  <p:clrMapOvr>
    <a:overrideClrMapping bg1="lt1" tx1="dk1" bg2="lt2" tx2="dk2" accent1="accent1" accent2="accent2" accent3="accent3" accent4="accent4" accent5="accent5" accent6="accent6" hlink="hlink" folHlink="folHlink"/>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Photo Grid I">
    <p:bg>
      <p:bgRef idx="1001">
        <a:schemeClr val="bg1"/>
      </p:bgRef>
    </p:bg>
    <p:spTree>
      <p:nvGrpSpPr>
        <p:cNvPr id="1" name=""/>
        <p:cNvGrpSpPr/>
        <p:nvPr/>
      </p:nvGrpSpPr>
      <p:grpSpPr>
        <a:xfrm>
          <a:off x="0" y="0"/>
          <a:ext cx="0" cy="0"/>
          <a:chOff x="0" y="0"/>
          <a:chExt cx="0" cy="0"/>
        </a:xfrm>
      </p:grpSpPr>
      <p:sp>
        <p:nvSpPr>
          <p:cNvPr id="34" name="Rectangle 33"/>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2"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3"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21" name="Picture Placeholder 21"/>
          <p:cNvSpPr>
            <a:spLocks noGrp="1"/>
          </p:cNvSpPr>
          <p:nvPr>
            <p:ph type="pic" sz="quarter" idx="16"/>
          </p:nvPr>
        </p:nvSpPr>
        <p:spPr>
          <a:xfrm>
            <a:off x="6153912" y="1735074"/>
            <a:ext cx="2990469" cy="1673352"/>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18"/>
          </p:nvPr>
        </p:nvSpPr>
        <p:spPr>
          <a:xfrm>
            <a:off x="6153912" y="3470148"/>
            <a:ext cx="2990469" cy="1673352"/>
          </a:xfrm>
          <a:solidFill>
            <a:schemeClr val="accent4"/>
          </a:solidFill>
        </p:spPr>
        <p:txBody>
          <a:bodyPr anchor="ctr" anchorCtr="0"/>
          <a:lstStyle>
            <a:lvl1pPr algn="ctr">
              <a:defRPr sz="1200" b="0"/>
            </a:lvl1pPr>
          </a:lstStyle>
          <a:p>
            <a:endParaRPr lang="en-US" dirty="0"/>
          </a:p>
        </p:txBody>
      </p:sp>
      <p:sp>
        <p:nvSpPr>
          <p:cNvPr id="14"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6" name="Group 34"/>
          <p:cNvGrpSpPr/>
          <p:nvPr userDrawn="1"/>
        </p:nvGrpSpPr>
        <p:grpSpPr>
          <a:xfrm>
            <a:off x="3423477" y="3266143"/>
            <a:ext cx="2657475" cy="1877357"/>
            <a:chOff x="4727575" y="3613150"/>
            <a:chExt cx="1330325" cy="939800"/>
          </a:xfrm>
        </p:grpSpPr>
        <p:sp>
          <p:nvSpPr>
            <p:cNvPr id="17"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9"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5"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77173068"/>
      </p:ext>
    </p:extLst>
  </p:cSld>
  <p:clrMapOvr>
    <a:overrideClrMapping bg1="lt1" tx1="dk1" bg2="lt2" tx2="dk2" accent1="accent1" accent2="accent2" accent3="accent3" accent4="accent4" accent5="accent5" accent6="accent6" hlink="hlink" folHlink="folHlink"/>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Photo Grid J">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userDrawn="1">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7200" y="1738797"/>
            <a:ext cx="5351461" cy="676274"/>
          </a:xfrm>
        </p:spPr>
        <p:txBody>
          <a:bodyPr anchor="b"/>
          <a:lstStyle>
            <a:lvl1pPr>
              <a:defRPr sz="3000"/>
            </a:lvl1pPr>
          </a:lstStyle>
          <a:p>
            <a:r>
              <a:rPr lang="en-US" dirty="0"/>
              <a:t>Click to edit Master title style</a:t>
            </a:r>
          </a:p>
        </p:txBody>
      </p:sp>
      <p:sp>
        <p:nvSpPr>
          <p:cNvPr id="21" name="Picture Placeholder 23"/>
          <p:cNvSpPr>
            <a:spLocks noGrp="1"/>
          </p:cNvSpPr>
          <p:nvPr userDrawn="1">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5"/>
          <p:cNvSpPr>
            <a:spLocks noGrp="1"/>
          </p:cNvSpPr>
          <p:nvPr userDrawn="1">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grpSp>
        <p:nvGrpSpPr>
          <p:cNvPr id="15" name="Group 14"/>
          <p:cNvGrpSpPr/>
          <p:nvPr userDrawn="1"/>
        </p:nvGrpSpPr>
        <p:grpSpPr>
          <a:xfrm>
            <a:off x="4870409" y="2566661"/>
            <a:ext cx="1210735" cy="846647"/>
            <a:chOff x="7813676" y="0"/>
            <a:chExt cx="1330326" cy="930275"/>
          </a:xfrm>
        </p:grpSpPr>
        <p:sp>
          <p:nvSpPr>
            <p:cNvPr id="24"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7200" y="2489411"/>
            <a:ext cx="5351459" cy="66971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158335948"/>
      </p:ext>
    </p:extLst>
  </p:cSld>
  <p:clrMapOvr>
    <a:overrideClrMapping bg1="lt1" tx1="dk1" bg2="lt2" tx2="dk2" accent1="accent1" accent2="accent2" accent3="accent3" accent4="accent4" accent5="accent5" accent6="accent6" hlink="hlink" folHlink="folHlink"/>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Photo Grid K">
    <p:bg>
      <p:bgRef idx="1001">
        <a:schemeClr val="bg1"/>
      </p:bgRef>
    </p:bg>
    <p:spTree>
      <p:nvGrpSpPr>
        <p:cNvPr id="1" name=""/>
        <p:cNvGrpSpPr/>
        <p:nvPr/>
      </p:nvGrpSpPr>
      <p:grpSpPr>
        <a:xfrm>
          <a:off x="0" y="0"/>
          <a:ext cx="0" cy="0"/>
          <a:chOff x="0" y="0"/>
          <a:chExt cx="0" cy="0"/>
        </a:xfrm>
      </p:grpSpPr>
      <p:sp>
        <p:nvSpPr>
          <p:cNvPr id="25" name="Rectangle 24"/>
          <p:cNvSpPr/>
          <p:nvPr userDrawn="1"/>
        </p:nvSpPr>
        <p:spPr bwMode="auto">
          <a:xfrm>
            <a:off x="3" y="1735336"/>
            <a:ext cx="9143997"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Title 31"/>
          <p:cNvSpPr>
            <a:spLocks noGrp="1"/>
          </p:cNvSpPr>
          <p:nvPr userDrawn="1">
            <p:ph type="title"/>
          </p:nvPr>
        </p:nvSpPr>
        <p:spPr>
          <a:xfrm>
            <a:off x="455614" y="2028827"/>
            <a:ext cx="8012112" cy="1084661"/>
          </a:xfrm>
        </p:spPr>
        <p:txBody>
          <a:bodyPr anchor="ctr"/>
          <a:lstStyle>
            <a:lvl1pPr>
              <a:defRPr sz="3000"/>
            </a:lvl1pPr>
          </a:lstStyle>
          <a:p>
            <a:r>
              <a:rPr lang="en-US" dirty="0"/>
              <a:t>Click to edit Master title style</a:t>
            </a:r>
          </a:p>
        </p:txBody>
      </p:sp>
      <p:sp>
        <p:nvSpPr>
          <p:cNvPr id="15"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19"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0"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3" name="Picture Placeholder 11"/>
          <p:cNvSpPr>
            <a:spLocks noGrp="1"/>
          </p:cNvSpPr>
          <p:nvPr>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27" name="Picture Placeholder 13"/>
          <p:cNvSpPr>
            <a:spLocks noGrp="1"/>
          </p:cNvSpPr>
          <p:nvPr>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28" name="Picture Placeholder 15"/>
          <p:cNvSpPr>
            <a:spLocks noGrp="1"/>
          </p:cNvSpPr>
          <p:nvPr>
            <p:ph type="pic" sz="quarter" idx="12"/>
          </p:nvPr>
        </p:nvSpPr>
        <p:spPr>
          <a:xfrm>
            <a:off x="6153912" y="0"/>
            <a:ext cx="2990088" cy="1671066"/>
          </a:xfrm>
          <a:solidFill>
            <a:schemeClr val="accent4"/>
          </a:solidFill>
        </p:spPr>
        <p:txBody>
          <a:bodyPr anchor="ctr" anchorCtr="0"/>
          <a:lstStyle>
            <a:lvl1pPr algn="ctr">
              <a:defRPr sz="1200" b="0"/>
            </a:lvl1pPr>
          </a:lstStyle>
          <a:p>
            <a:endParaRPr lang="en-US" dirty="0"/>
          </a:p>
        </p:txBody>
      </p:sp>
      <p:grpSp>
        <p:nvGrpSpPr>
          <p:cNvPr id="14" name="Group 13"/>
          <p:cNvGrpSpPr/>
          <p:nvPr userDrawn="1"/>
        </p:nvGrpSpPr>
        <p:grpSpPr>
          <a:xfrm>
            <a:off x="7933265" y="2566661"/>
            <a:ext cx="1210735" cy="846647"/>
            <a:chOff x="7813676" y="0"/>
            <a:chExt cx="1330326" cy="930275"/>
          </a:xfrm>
        </p:grpSpPr>
        <p:sp>
          <p:nvSpPr>
            <p:cNvPr id="16"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Tree>
    <p:extLst>
      <p:ext uri="{BB962C8B-B14F-4D97-AF65-F5344CB8AC3E}">
        <p14:creationId xmlns:p14="http://schemas.microsoft.com/office/powerpoint/2010/main" val="769998562"/>
      </p:ext>
    </p:extLst>
  </p:cSld>
  <p:clrMapOvr>
    <a:overrideClrMapping bg1="lt1" tx1="dk1" bg2="lt2" tx2="dk2" accent1="accent1" accent2="accent2" accent3="accent3" accent4="accent4" accent5="accent5" accent6="accent6" hlink="hlink" folHlink="folHlink"/>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Photo Grid L">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Picture Placeholder 21"/>
          <p:cNvSpPr>
            <a:spLocks noGrp="1"/>
          </p:cNvSpPr>
          <p:nvPr>
            <p:ph type="pic" sz="quarter" idx="19"/>
          </p:nvPr>
        </p:nvSpPr>
        <p:spPr>
          <a:xfrm>
            <a:off x="6153531" y="1735336"/>
            <a:ext cx="2990469" cy="168021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5616" y="1743192"/>
            <a:ext cx="5358384" cy="669131"/>
          </a:xfrm>
        </p:spPr>
        <p:txBody>
          <a:bodyPr anchor="b"/>
          <a:lstStyle>
            <a:lvl1pPr>
              <a:defRPr sz="3000"/>
            </a:lvl1pPr>
          </a:lstStyle>
          <a:p>
            <a:r>
              <a:rPr lang="en-US" dirty="0"/>
              <a:t>Click to edit Master title style</a:t>
            </a:r>
          </a:p>
        </p:txBody>
      </p:sp>
      <p:sp>
        <p:nvSpPr>
          <p:cNvPr id="21"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3"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4" name="Picture Placeholder 11"/>
          <p:cNvSpPr>
            <a:spLocks noGrp="1"/>
          </p:cNvSpPr>
          <p:nvPr>
            <p:ph type="pic" sz="quarter" idx="10"/>
          </p:nvPr>
        </p:nvSpPr>
        <p:spPr>
          <a:xfrm>
            <a:off x="0" y="-7143"/>
            <a:ext cx="2999232" cy="1670828"/>
          </a:xfrm>
          <a:solidFill>
            <a:schemeClr val="accent4"/>
          </a:solidFill>
        </p:spPr>
        <p:txBody>
          <a:bodyPr anchor="ctr" anchorCtr="0"/>
          <a:lstStyle>
            <a:lvl1pPr algn="ctr">
              <a:defRPr sz="1200" b="0"/>
            </a:lvl1pPr>
          </a:lstStyle>
          <a:p>
            <a:endParaRPr lang="en-US" dirty="0"/>
          </a:p>
        </p:txBody>
      </p:sp>
      <p:sp>
        <p:nvSpPr>
          <p:cNvPr id="25" name="Picture Placeholder 13"/>
          <p:cNvSpPr>
            <a:spLocks noGrp="1"/>
          </p:cNvSpPr>
          <p:nvPr>
            <p:ph type="pic" sz="quarter" idx="11"/>
          </p:nvPr>
        </p:nvSpPr>
        <p:spPr>
          <a:xfrm>
            <a:off x="3076956" y="-7143"/>
            <a:ext cx="2999232" cy="1670828"/>
          </a:xfrm>
          <a:solidFill>
            <a:schemeClr val="accent4"/>
          </a:solidFill>
        </p:spPr>
        <p:txBody>
          <a:bodyPr anchor="ctr" anchorCtr="0"/>
          <a:lstStyle>
            <a:lvl1pPr algn="ctr">
              <a:defRPr sz="1200" b="0"/>
            </a:lvl1pPr>
          </a:lstStyle>
          <a:p>
            <a:endParaRPr lang="en-US" dirty="0"/>
          </a:p>
        </p:txBody>
      </p:sp>
      <p:sp>
        <p:nvSpPr>
          <p:cNvPr id="27" name="Picture Placeholder 15"/>
          <p:cNvSpPr>
            <a:spLocks noGrp="1"/>
          </p:cNvSpPr>
          <p:nvPr>
            <p:ph type="pic" sz="quarter" idx="12"/>
          </p:nvPr>
        </p:nvSpPr>
        <p:spPr>
          <a:xfrm>
            <a:off x="6153912" y="-7143"/>
            <a:ext cx="2990088" cy="1671066"/>
          </a:xfrm>
          <a:solidFill>
            <a:schemeClr val="accent4"/>
          </a:solidFill>
        </p:spPr>
        <p:txBody>
          <a:bodyPr anchor="ctr" anchorCtr="0"/>
          <a:lstStyle>
            <a:lvl1pPr algn="ctr">
              <a:defRPr sz="1200" b="0"/>
            </a:lvl1pPr>
          </a:lstStyle>
          <a:p>
            <a:endParaRPr lang="en-US" dirty="0"/>
          </a:p>
        </p:txBody>
      </p:sp>
      <p:grpSp>
        <p:nvGrpSpPr>
          <p:cNvPr id="16" name="Group 15"/>
          <p:cNvGrpSpPr/>
          <p:nvPr userDrawn="1"/>
        </p:nvGrpSpPr>
        <p:grpSpPr>
          <a:xfrm>
            <a:off x="4870409" y="2566661"/>
            <a:ext cx="1210735" cy="846647"/>
            <a:chOff x="7813676" y="0"/>
            <a:chExt cx="1330326" cy="930275"/>
          </a:xfrm>
        </p:grpSpPr>
        <p:sp>
          <p:nvSpPr>
            <p:cNvPr id="17"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5613" y="2492999"/>
            <a:ext cx="5358384" cy="67406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923054404"/>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Photo Grid H">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sp>
        <p:nvSpPr>
          <p:cNvPr id="20" name="Picture Placeholder 21"/>
          <p:cNvSpPr>
            <a:spLocks noGrp="1"/>
          </p:cNvSpPr>
          <p:nvPr>
            <p:ph type="pic" sz="quarter" idx="16"/>
          </p:nvPr>
        </p:nvSpPr>
        <p:spPr>
          <a:xfrm>
            <a:off x="6153531" y="1736741"/>
            <a:ext cx="2990469" cy="3406759"/>
          </a:xfrm>
          <a:solidFill>
            <a:schemeClr val="accent4"/>
          </a:solidFill>
        </p:spPr>
        <p:txBody>
          <a:bodyPr anchor="ctr" anchorCtr="0"/>
          <a:lstStyle>
            <a:lvl1pPr algn="ctr">
              <a:defRPr sz="1200" b="0"/>
            </a:lvl1pPr>
          </a:lstStyle>
          <a:p>
            <a:endParaRPr lang="en-US" dirty="0"/>
          </a:p>
        </p:txBody>
      </p:sp>
      <p:grpSp>
        <p:nvGrpSpPr>
          <p:cNvPr id="15" name="Group 34"/>
          <p:cNvGrpSpPr/>
          <p:nvPr userDrawn="1"/>
        </p:nvGrpSpPr>
        <p:grpSpPr>
          <a:xfrm>
            <a:off x="3423477" y="3266143"/>
            <a:ext cx="2657475" cy="1877357"/>
            <a:chOff x="4727575" y="3613150"/>
            <a:chExt cx="1330325" cy="939800"/>
          </a:xfrm>
        </p:grpSpPr>
        <p:sp>
          <p:nvSpPr>
            <p:cNvPr id="22"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9"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495649697"/>
      </p:ext>
    </p:extLst>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Photo Grid I">
    <p:bg>
      <p:bgRef idx="1001">
        <a:schemeClr val="bg1"/>
      </p:bgRef>
    </p:bg>
    <p:spTree>
      <p:nvGrpSpPr>
        <p:cNvPr id="1" name=""/>
        <p:cNvGrpSpPr/>
        <p:nvPr/>
      </p:nvGrpSpPr>
      <p:grpSpPr>
        <a:xfrm>
          <a:off x="0" y="0"/>
          <a:ext cx="0" cy="0"/>
          <a:chOff x="0" y="0"/>
          <a:chExt cx="0" cy="0"/>
        </a:xfrm>
      </p:grpSpPr>
      <p:sp>
        <p:nvSpPr>
          <p:cNvPr id="34" name="Rectangle 33"/>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2"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3"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21" name="Picture Placeholder 21"/>
          <p:cNvSpPr>
            <a:spLocks noGrp="1"/>
          </p:cNvSpPr>
          <p:nvPr>
            <p:ph type="pic" sz="quarter" idx="16"/>
          </p:nvPr>
        </p:nvSpPr>
        <p:spPr>
          <a:xfrm>
            <a:off x="6153912" y="1735074"/>
            <a:ext cx="2990469" cy="1673352"/>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18"/>
          </p:nvPr>
        </p:nvSpPr>
        <p:spPr>
          <a:xfrm>
            <a:off x="6153912" y="3470148"/>
            <a:ext cx="2990469" cy="1673352"/>
          </a:xfrm>
          <a:solidFill>
            <a:schemeClr val="accent4"/>
          </a:solidFill>
        </p:spPr>
        <p:txBody>
          <a:bodyPr anchor="ctr" anchorCtr="0"/>
          <a:lstStyle>
            <a:lvl1pPr algn="ctr">
              <a:defRPr sz="1200" b="0"/>
            </a:lvl1pPr>
          </a:lstStyle>
          <a:p>
            <a:endParaRPr lang="en-US" dirty="0"/>
          </a:p>
        </p:txBody>
      </p:sp>
      <p:sp>
        <p:nvSpPr>
          <p:cNvPr id="14"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6" name="Group 34"/>
          <p:cNvGrpSpPr/>
          <p:nvPr userDrawn="1"/>
        </p:nvGrpSpPr>
        <p:grpSpPr>
          <a:xfrm>
            <a:off x="3423477" y="3266143"/>
            <a:ext cx="2657475" cy="1877357"/>
            <a:chOff x="4727575" y="3613150"/>
            <a:chExt cx="1330325" cy="939800"/>
          </a:xfrm>
        </p:grpSpPr>
        <p:sp>
          <p:nvSpPr>
            <p:cNvPr id="17"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9"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5"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355727360"/>
      </p:ext>
    </p:extLst>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Photo Grid J">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userDrawn="1">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7200" y="1738797"/>
            <a:ext cx="5351461" cy="676274"/>
          </a:xfrm>
        </p:spPr>
        <p:txBody>
          <a:bodyPr anchor="b"/>
          <a:lstStyle>
            <a:lvl1pPr>
              <a:defRPr sz="3000"/>
            </a:lvl1pPr>
          </a:lstStyle>
          <a:p>
            <a:r>
              <a:rPr lang="en-US" dirty="0"/>
              <a:t>Click to edit Master title style</a:t>
            </a:r>
          </a:p>
        </p:txBody>
      </p:sp>
      <p:sp>
        <p:nvSpPr>
          <p:cNvPr id="21" name="Picture Placeholder 23"/>
          <p:cNvSpPr>
            <a:spLocks noGrp="1"/>
          </p:cNvSpPr>
          <p:nvPr userDrawn="1">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5"/>
          <p:cNvSpPr>
            <a:spLocks noGrp="1"/>
          </p:cNvSpPr>
          <p:nvPr userDrawn="1">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grpSp>
        <p:nvGrpSpPr>
          <p:cNvPr id="15" name="Group 14"/>
          <p:cNvGrpSpPr/>
          <p:nvPr userDrawn="1"/>
        </p:nvGrpSpPr>
        <p:grpSpPr>
          <a:xfrm>
            <a:off x="4870409" y="2566661"/>
            <a:ext cx="1210735" cy="846647"/>
            <a:chOff x="7813676" y="0"/>
            <a:chExt cx="1330326" cy="930275"/>
          </a:xfrm>
        </p:grpSpPr>
        <p:sp>
          <p:nvSpPr>
            <p:cNvPr id="24"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7200" y="2489411"/>
            <a:ext cx="5351459" cy="66971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533584630"/>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7" name="Title 16"/>
          <p:cNvSpPr>
            <a:spLocks noGrp="1"/>
          </p:cNvSpPr>
          <p:nvPr>
            <p:ph type="title"/>
          </p:nvPr>
        </p:nvSpPr>
        <p:spPr>
          <a:xfrm>
            <a:off x="455614" y="358147"/>
            <a:ext cx="8385174" cy="820573"/>
          </a:xfrm>
        </p:spPr>
        <p:txBody>
          <a:bodyPr anchor="t"/>
          <a:lstStyle>
            <a:lvl1pPr>
              <a:defRPr sz="3600"/>
            </a:lvl1pPr>
          </a:lstStyle>
          <a:p>
            <a:r>
              <a:rPr lang="en-US"/>
              <a:t>Click to edit Master title style</a:t>
            </a:r>
            <a:endParaRPr lang="en-US" dirty="0"/>
          </a:p>
        </p:txBody>
      </p:sp>
      <p:grpSp>
        <p:nvGrpSpPr>
          <p:cNvPr id="8" name="Group 7"/>
          <p:cNvGrpSpPr/>
          <p:nvPr userDrawn="1"/>
        </p:nvGrpSpPr>
        <p:grpSpPr>
          <a:xfrm>
            <a:off x="3632200" y="2631434"/>
            <a:ext cx="5511802" cy="2512066"/>
            <a:chOff x="2971802" y="4044951"/>
            <a:chExt cx="6172200" cy="2813050"/>
          </a:xfrm>
        </p:grpSpPr>
        <p:sp>
          <p:nvSpPr>
            <p:cNvPr id="12"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3" name="Freeform 12"/>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22" name="Text Placeholder 21"/>
          <p:cNvSpPr>
            <a:spLocks noGrp="1"/>
          </p:cNvSpPr>
          <p:nvPr>
            <p:ph type="body" sz="quarter" idx="12"/>
          </p:nvPr>
        </p:nvSpPr>
        <p:spPr>
          <a:xfrm>
            <a:off x="438152" y="1385888"/>
            <a:ext cx="7839075" cy="2614613"/>
          </a:xfrm>
        </p:spPr>
        <p:txBody>
          <a:bodyPr/>
          <a:lstStyle>
            <a:lvl1pPr indent="-338328">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3682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Photo Grid K">
    <p:bg>
      <p:bgRef idx="1001">
        <a:schemeClr val="bg1"/>
      </p:bgRef>
    </p:bg>
    <p:spTree>
      <p:nvGrpSpPr>
        <p:cNvPr id="1" name=""/>
        <p:cNvGrpSpPr/>
        <p:nvPr/>
      </p:nvGrpSpPr>
      <p:grpSpPr>
        <a:xfrm>
          <a:off x="0" y="0"/>
          <a:ext cx="0" cy="0"/>
          <a:chOff x="0" y="0"/>
          <a:chExt cx="0" cy="0"/>
        </a:xfrm>
      </p:grpSpPr>
      <p:sp>
        <p:nvSpPr>
          <p:cNvPr id="25" name="Rectangle 24"/>
          <p:cNvSpPr/>
          <p:nvPr userDrawn="1"/>
        </p:nvSpPr>
        <p:spPr bwMode="auto">
          <a:xfrm>
            <a:off x="3" y="1735336"/>
            <a:ext cx="9143997"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19"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0"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3" name="Picture Placeholder 11"/>
          <p:cNvSpPr>
            <a:spLocks noGrp="1"/>
          </p:cNvSpPr>
          <p:nvPr>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27" name="Picture Placeholder 13"/>
          <p:cNvSpPr>
            <a:spLocks noGrp="1"/>
          </p:cNvSpPr>
          <p:nvPr>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28" name="Picture Placeholder 15"/>
          <p:cNvSpPr>
            <a:spLocks noGrp="1"/>
          </p:cNvSpPr>
          <p:nvPr>
            <p:ph type="pic" sz="quarter" idx="12"/>
          </p:nvPr>
        </p:nvSpPr>
        <p:spPr>
          <a:xfrm>
            <a:off x="6153912" y="0"/>
            <a:ext cx="2990088" cy="1671066"/>
          </a:xfrm>
          <a:solidFill>
            <a:schemeClr val="accent4"/>
          </a:solidFill>
        </p:spPr>
        <p:txBody>
          <a:bodyPr anchor="ctr" anchorCtr="0"/>
          <a:lstStyle>
            <a:lvl1pPr algn="ctr">
              <a:defRPr sz="1200" b="0"/>
            </a:lvl1pPr>
          </a:lstStyle>
          <a:p>
            <a:endParaRPr lang="en-US" dirty="0"/>
          </a:p>
        </p:txBody>
      </p:sp>
      <p:grpSp>
        <p:nvGrpSpPr>
          <p:cNvPr id="14" name="Group 13"/>
          <p:cNvGrpSpPr/>
          <p:nvPr userDrawn="1"/>
        </p:nvGrpSpPr>
        <p:grpSpPr>
          <a:xfrm>
            <a:off x="7933265" y="2566661"/>
            <a:ext cx="1210735" cy="846647"/>
            <a:chOff x="7813676" y="0"/>
            <a:chExt cx="1330326" cy="930275"/>
          </a:xfrm>
        </p:grpSpPr>
        <p:sp>
          <p:nvSpPr>
            <p:cNvPr id="16"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8" name="Title 31"/>
          <p:cNvSpPr>
            <a:spLocks noGrp="1"/>
          </p:cNvSpPr>
          <p:nvPr userDrawn="1">
            <p:ph type="title"/>
          </p:nvPr>
        </p:nvSpPr>
        <p:spPr>
          <a:xfrm>
            <a:off x="455614" y="2028827"/>
            <a:ext cx="8012112" cy="1084661"/>
          </a:xfrm>
        </p:spPr>
        <p:txBody>
          <a:bodyPr anchor="ctr"/>
          <a:lstStyle>
            <a:lvl1pPr>
              <a:defRPr sz="3000"/>
            </a:lvl1pPr>
          </a:lstStyle>
          <a:p>
            <a:r>
              <a:rPr lang="en-US" dirty="0"/>
              <a:t>Click to edit Master title style</a:t>
            </a:r>
          </a:p>
        </p:txBody>
      </p:sp>
    </p:spTree>
    <p:extLst>
      <p:ext uri="{BB962C8B-B14F-4D97-AF65-F5344CB8AC3E}">
        <p14:creationId xmlns:p14="http://schemas.microsoft.com/office/powerpoint/2010/main" val="643192407"/>
      </p:ext>
    </p:extLst>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Photo Grid L">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Picture Placeholder 21"/>
          <p:cNvSpPr>
            <a:spLocks noGrp="1"/>
          </p:cNvSpPr>
          <p:nvPr>
            <p:ph type="pic" sz="quarter" idx="19"/>
          </p:nvPr>
        </p:nvSpPr>
        <p:spPr>
          <a:xfrm>
            <a:off x="6153531" y="1735336"/>
            <a:ext cx="2990469" cy="168021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5616" y="1743192"/>
            <a:ext cx="5358384" cy="669131"/>
          </a:xfrm>
        </p:spPr>
        <p:txBody>
          <a:bodyPr anchor="b"/>
          <a:lstStyle>
            <a:lvl1pPr>
              <a:defRPr sz="3000"/>
            </a:lvl1pPr>
          </a:lstStyle>
          <a:p>
            <a:r>
              <a:rPr lang="en-US" dirty="0"/>
              <a:t>Click to edit Master title style</a:t>
            </a:r>
          </a:p>
        </p:txBody>
      </p:sp>
      <p:sp>
        <p:nvSpPr>
          <p:cNvPr id="21"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3"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4" name="Picture Placeholder 11"/>
          <p:cNvSpPr>
            <a:spLocks noGrp="1"/>
          </p:cNvSpPr>
          <p:nvPr>
            <p:ph type="pic" sz="quarter" idx="10"/>
          </p:nvPr>
        </p:nvSpPr>
        <p:spPr>
          <a:xfrm>
            <a:off x="0" y="-7143"/>
            <a:ext cx="2999232" cy="1670828"/>
          </a:xfrm>
          <a:solidFill>
            <a:schemeClr val="accent4"/>
          </a:solidFill>
        </p:spPr>
        <p:txBody>
          <a:bodyPr anchor="ctr" anchorCtr="0"/>
          <a:lstStyle>
            <a:lvl1pPr algn="ctr">
              <a:defRPr sz="1200" b="0"/>
            </a:lvl1pPr>
          </a:lstStyle>
          <a:p>
            <a:endParaRPr lang="en-US" dirty="0"/>
          </a:p>
        </p:txBody>
      </p:sp>
      <p:sp>
        <p:nvSpPr>
          <p:cNvPr id="25" name="Picture Placeholder 13"/>
          <p:cNvSpPr>
            <a:spLocks noGrp="1"/>
          </p:cNvSpPr>
          <p:nvPr>
            <p:ph type="pic" sz="quarter" idx="11"/>
          </p:nvPr>
        </p:nvSpPr>
        <p:spPr>
          <a:xfrm>
            <a:off x="3076956" y="-7143"/>
            <a:ext cx="2999232" cy="1670828"/>
          </a:xfrm>
          <a:solidFill>
            <a:schemeClr val="accent4"/>
          </a:solidFill>
        </p:spPr>
        <p:txBody>
          <a:bodyPr anchor="ctr" anchorCtr="0"/>
          <a:lstStyle>
            <a:lvl1pPr algn="ctr">
              <a:defRPr sz="1200" b="0"/>
            </a:lvl1pPr>
          </a:lstStyle>
          <a:p>
            <a:endParaRPr lang="en-US" dirty="0"/>
          </a:p>
        </p:txBody>
      </p:sp>
      <p:sp>
        <p:nvSpPr>
          <p:cNvPr id="27" name="Picture Placeholder 15"/>
          <p:cNvSpPr>
            <a:spLocks noGrp="1"/>
          </p:cNvSpPr>
          <p:nvPr>
            <p:ph type="pic" sz="quarter" idx="12"/>
          </p:nvPr>
        </p:nvSpPr>
        <p:spPr>
          <a:xfrm>
            <a:off x="6153912" y="-7143"/>
            <a:ext cx="2990088" cy="1671066"/>
          </a:xfrm>
          <a:solidFill>
            <a:schemeClr val="accent4"/>
          </a:solidFill>
        </p:spPr>
        <p:txBody>
          <a:bodyPr anchor="ctr" anchorCtr="0"/>
          <a:lstStyle>
            <a:lvl1pPr algn="ctr">
              <a:defRPr sz="1200" b="0"/>
            </a:lvl1pPr>
          </a:lstStyle>
          <a:p>
            <a:endParaRPr lang="en-US" dirty="0"/>
          </a:p>
        </p:txBody>
      </p:sp>
      <p:grpSp>
        <p:nvGrpSpPr>
          <p:cNvPr id="16" name="Group 15"/>
          <p:cNvGrpSpPr/>
          <p:nvPr userDrawn="1"/>
        </p:nvGrpSpPr>
        <p:grpSpPr>
          <a:xfrm>
            <a:off x="4870409" y="2566661"/>
            <a:ext cx="1210735" cy="846647"/>
            <a:chOff x="7813676" y="0"/>
            <a:chExt cx="1330326" cy="930275"/>
          </a:xfrm>
        </p:grpSpPr>
        <p:sp>
          <p:nvSpPr>
            <p:cNvPr id="17"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5613" y="2492999"/>
            <a:ext cx="5358384" cy="67406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571110351"/>
      </p:ext>
    </p:extLst>
  </p:cSld>
  <p:clrMapOvr>
    <a:overrideClrMapping bg1="lt1" tx1="dk1" bg2="lt2" tx2="dk2" accent1="accent1" accent2="accent2" accent3="accent3" accent4="accent4" accent5="accent5" accent6="accent6" hlink="hlink" folHlink="folHlink"/>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bwMode="grayWhite">
          <a:xfrm>
            <a:off x="0" y="0"/>
            <a:ext cx="9144000" cy="3826934"/>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latin typeface="+mj-lt"/>
            </a:endParaRPr>
          </a:p>
        </p:txBody>
      </p:sp>
      <p:pic>
        <p:nvPicPr>
          <p:cNvPr id="13" name="Picture 12" descr="RWJF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41780" y="3954993"/>
            <a:ext cx="1891071" cy="939233"/>
          </a:xfrm>
          <a:prstGeom prst="rect">
            <a:avLst/>
          </a:prstGeom>
        </p:spPr>
      </p:pic>
      <p:grpSp>
        <p:nvGrpSpPr>
          <p:cNvPr id="14" name="Group 13"/>
          <p:cNvGrpSpPr/>
          <p:nvPr userDrawn="1"/>
        </p:nvGrpSpPr>
        <p:grpSpPr>
          <a:xfrm>
            <a:off x="3496732" y="1253126"/>
            <a:ext cx="5647269" cy="2573807"/>
            <a:chOff x="2971802" y="1002242"/>
            <a:chExt cx="6172200" cy="2813050"/>
          </a:xfrm>
        </p:grpSpPr>
        <p:sp>
          <p:nvSpPr>
            <p:cNvPr id="15" name="Freeform 6"/>
            <p:cNvSpPr>
              <a:spLocks noEditPoints="1"/>
            </p:cNvSpPr>
            <p:nvPr userDrawn="1"/>
          </p:nvSpPr>
          <p:spPr bwMode="ltGray">
            <a:xfrm>
              <a:off x="8251827" y="100224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6" name="Freeform 9"/>
            <p:cNvSpPr>
              <a:spLocks/>
            </p:cNvSpPr>
            <p:nvPr userDrawn="1"/>
          </p:nvSpPr>
          <p:spPr bwMode="ltGray">
            <a:xfrm>
              <a:off x="2971802" y="228811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7" name="Freeform 10"/>
            <p:cNvSpPr>
              <a:spLocks/>
            </p:cNvSpPr>
            <p:nvPr userDrawn="1"/>
          </p:nvSpPr>
          <p:spPr bwMode="ltGray">
            <a:xfrm>
              <a:off x="6324600" y="1846792"/>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48866" name="Rectangle 2"/>
          <p:cNvSpPr>
            <a:spLocks noGrp="1" noChangeArrowheads="1"/>
          </p:cNvSpPr>
          <p:nvPr>
            <p:ph type="ctrTitle"/>
          </p:nvPr>
        </p:nvSpPr>
        <p:spPr bwMode="black">
          <a:xfrm>
            <a:off x="455611" y="365760"/>
            <a:ext cx="8366760" cy="1209675"/>
          </a:xfrm>
        </p:spPr>
        <p:txBody>
          <a:bodyPr anchor="b"/>
          <a:lstStyle>
            <a:lvl1pPr>
              <a:defRPr sz="3600" b="1">
                <a:solidFill>
                  <a:schemeClr val="bg1"/>
                </a:solidFill>
                <a:latin typeface="+mj-lt"/>
              </a:defRPr>
            </a:lvl1pPr>
          </a:lstStyle>
          <a:p>
            <a:r>
              <a:rPr lang="en-US" dirty="0"/>
              <a:t>Click to edit Master title style</a:t>
            </a:r>
          </a:p>
        </p:txBody>
      </p:sp>
      <p:sp>
        <p:nvSpPr>
          <p:cNvPr id="548867" name="Rectangle 3"/>
          <p:cNvSpPr>
            <a:spLocks noGrp="1" noChangeArrowheads="1"/>
          </p:cNvSpPr>
          <p:nvPr>
            <p:ph type="subTitle" idx="1"/>
          </p:nvPr>
        </p:nvSpPr>
        <p:spPr bwMode="black">
          <a:xfrm>
            <a:off x="455611" y="1655064"/>
            <a:ext cx="8356600" cy="788194"/>
          </a:xfrm>
          <a:prstGeom prst="rect">
            <a:avLst/>
          </a:prstGeom>
        </p:spPr>
        <p:txBody>
          <a:bodyPr/>
          <a:lstStyle>
            <a:lvl1pPr marL="0" indent="0">
              <a:spcBef>
                <a:spcPct val="40000"/>
              </a:spcBef>
              <a:buFont typeface="Verdana" pitchFamily="34" charset="0"/>
              <a:buNone/>
              <a:defRPr sz="2000" b="0">
                <a:solidFill>
                  <a:schemeClr val="bg1"/>
                </a:solidFill>
                <a:latin typeface="+mn-lt"/>
              </a:defRPr>
            </a:lvl1pPr>
          </a:lstStyle>
          <a:p>
            <a:r>
              <a:rPr lang="en-US" dirty="0"/>
              <a:t>Click to edit Master subtitle style</a:t>
            </a:r>
          </a:p>
        </p:txBody>
      </p:sp>
      <p:sp>
        <p:nvSpPr>
          <p:cNvPr id="2055" name="Line 7"/>
          <p:cNvSpPr>
            <a:spLocks noChangeShapeType="1"/>
          </p:cNvSpPr>
          <p:nvPr userDrawn="1"/>
        </p:nvSpPr>
        <p:spPr bwMode="auto">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56" name="Freeform 8"/>
          <p:cNvSpPr>
            <a:spLocks/>
          </p:cNvSpPr>
          <p:nvPr userDrawn="1"/>
        </p:nvSpPr>
        <p:spPr bwMode="auto">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Tree>
    <p:extLst>
      <p:ext uri="{BB962C8B-B14F-4D97-AF65-F5344CB8AC3E}">
        <p14:creationId xmlns:p14="http://schemas.microsoft.com/office/powerpoint/2010/main" val="10764982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7" name="Title 16"/>
          <p:cNvSpPr>
            <a:spLocks noGrp="1"/>
          </p:cNvSpPr>
          <p:nvPr>
            <p:ph type="title"/>
          </p:nvPr>
        </p:nvSpPr>
        <p:spPr>
          <a:xfrm>
            <a:off x="455614" y="358147"/>
            <a:ext cx="8385174" cy="820573"/>
          </a:xfrm>
        </p:spPr>
        <p:txBody>
          <a:bodyPr anchor="t"/>
          <a:lstStyle>
            <a:lvl1pPr>
              <a:defRPr sz="3600"/>
            </a:lvl1pPr>
          </a:lstStyle>
          <a:p>
            <a:r>
              <a:rPr lang="en-US" dirty="0"/>
              <a:t>Click to edit Master title style</a:t>
            </a:r>
          </a:p>
        </p:txBody>
      </p:sp>
      <p:grpSp>
        <p:nvGrpSpPr>
          <p:cNvPr id="15" name="Group 14"/>
          <p:cNvGrpSpPr/>
          <p:nvPr userDrawn="1"/>
        </p:nvGrpSpPr>
        <p:grpSpPr>
          <a:xfrm>
            <a:off x="3632200" y="2631434"/>
            <a:ext cx="5511802" cy="2512066"/>
            <a:chOff x="2971802" y="4044951"/>
            <a:chExt cx="6172200" cy="2813050"/>
          </a:xfrm>
        </p:grpSpPr>
        <p:sp>
          <p:nvSpPr>
            <p:cNvPr id="18"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9" name="Freeform 18"/>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22" name="Text Placeholder 21"/>
          <p:cNvSpPr>
            <a:spLocks noGrp="1"/>
          </p:cNvSpPr>
          <p:nvPr>
            <p:ph type="body" sz="quarter" idx="12"/>
          </p:nvPr>
        </p:nvSpPr>
        <p:spPr>
          <a:xfrm>
            <a:off x="438152" y="1385888"/>
            <a:ext cx="7858125" cy="2664619"/>
          </a:xfrm>
        </p:spPr>
        <p:txBody>
          <a:bodyPr/>
          <a:lstStyle>
            <a:lvl1pPr indent="-338328">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5597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grpSp>
        <p:nvGrpSpPr>
          <p:cNvPr id="6" name="Group 5"/>
          <p:cNvGrpSpPr/>
          <p:nvPr userDrawn="1"/>
        </p:nvGrpSpPr>
        <p:grpSpPr>
          <a:xfrm>
            <a:off x="3632200" y="2631434"/>
            <a:ext cx="5511802" cy="2512066"/>
            <a:chOff x="2971802" y="4044951"/>
            <a:chExt cx="6172200" cy="2813050"/>
          </a:xfrm>
        </p:grpSpPr>
        <p:sp>
          <p:nvSpPr>
            <p:cNvPr id="7"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8" name="Freeform 7"/>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36324223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Alterna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2" name="Freeform 5"/>
          <p:cNvSpPr>
            <a:spLocks/>
          </p:cNvSpPr>
          <p:nvPr userDrawn="1"/>
        </p:nvSpPr>
        <p:spPr bwMode="ltGray">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6"/>
          <p:cNvSpPr>
            <a:spLocks/>
          </p:cNvSpPr>
          <p:nvPr userDrawn="1"/>
        </p:nvSpPr>
        <p:spPr bwMode="ltGray">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7"/>
          <p:cNvSpPr>
            <a:spLocks/>
          </p:cNvSpPr>
          <p:nvPr userDrawn="1"/>
        </p:nvSpPr>
        <p:spPr bwMode="ltGray">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8"/>
          <p:cNvSpPr>
            <a:spLocks/>
          </p:cNvSpPr>
          <p:nvPr userDrawn="1"/>
        </p:nvSpPr>
        <p:spPr bwMode="ltGray">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Text Placeholder 21"/>
          <p:cNvSpPr>
            <a:spLocks noGrp="1"/>
          </p:cNvSpPr>
          <p:nvPr>
            <p:ph type="body" sz="quarter" idx="12"/>
          </p:nvPr>
        </p:nvSpPr>
        <p:spPr>
          <a:xfrm>
            <a:off x="438152" y="1385888"/>
            <a:ext cx="8181975" cy="3450431"/>
          </a:xfrm>
        </p:spPr>
        <p:txBody>
          <a:bodyPr/>
          <a:lstStyle>
            <a:lvl1pPr marL="347663" indent="-347663">
              <a:buClr>
                <a:schemeClr val="bg1"/>
              </a:buClr>
              <a:buSzPct val="10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0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5616" y="358147"/>
            <a:ext cx="8385175" cy="834860"/>
          </a:xfrm>
        </p:spPr>
        <p:txBody>
          <a:bodyPr anchor="t"/>
          <a:lstStyle>
            <a:lvl1pPr>
              <a:defRPr sz="3600"/>
            </a:lvl1pPr>
          </a:lstStyle>
          <a:p>
            <a:r>
              <a:rPr lang="en-US" dirty="0"/>
              <a:t>Click to edit Master title style</a:t>
            </a:r>
          </a:p>
        </p:txBody>
      </p:sp>
    </p:spTree>
    <p:extLst>
      <p:ext uri="{BB962C8B-B14F-4D97-AF65-F5344CB8AC3E}">
        <p14:creationId xmlns:p14="http://schemas.microsoft.com/office/powerpoint/2010/main" val="26888448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460376" y="1225296"/>
            <a:ext cx="8229600" cy="3200400"/>
          </a:xfrm>
        </p:spPr>
        <p:txBody>
          <a:bodyPr/>
          <a:lstStyle>
            <a:lvl2pP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6380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Slide Number Placeholder 16"/>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225296"/>
            <a:ext cx="3840480" cy="3200400"/>
          </a:xfrm>
        </p:spPr>
        <p:txBody>
          <a:bodyPr/>
          <a:lstStyle>
            <a:lvl1pPr>
              <a:buFont typeface="Arial" pitchFamily="34" charset="0"/>
              <a:buNone/>
              <a:defRPr sz="2000"/>
            </a:lvl1pPr>
            <a:lvl2pPr>
              <a:buSzPct val="110000"/>
              <a:buFont typeface="Arial" pitchFamily="34" charset="0"/>
              <a:buChar char="■"/>
              <a:defRPr sz="1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14"/>
          </p:nvPr>
        </p:nvSpPr>
        <p:spPr>
          <a:xfrm>
            <a:off x="4848225" y="1225296"/>
            <a:ext cx="3838574" cy="3200400"/>
          </a:xfrm>
        </p:spPr>
        <p:txBody>
          <a:bodyPr/>
          <a:lstStyle>
            <a:lvl1pPr>
              <a:buFont typeface="Arial" pitchFamily="34" charset="0"/>
              <a:buNone/>
              <a:defRPr sz="2000"/>
            </a:lvl1pPr>
            <a:lvl2pPr>
              <a:defRPr lang="en-US" sz="1800" dirty="0" smtClean="0">
                <a:solidFill>
                  <a:schemeClr val="tx1"/>
                </a:solidFill>
                <a:latin typeface="+mn-lt"/>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marL="301752" lvl="1" indent="-301752" algn="l" rtl="0" eaLnBrk="1" fontAlgn="base" hangingPunct="1">
              <a:spcBef>
                <a:spcPts val="600"/>
              </a:spcBef>
              <a:spcAft>
                <a:spcPct val="0"/>
              </a:spcAft>
              <a:buClr>
                <a:schemeClr val="accent4"/>
              </a:buClr>
              <a:buSzPct val="110000"/>
              <a:buFont typeface="Arial" pitchFamily="34" charset="0"/>
              <a:buChar char="■"/>
              <a:tabLst>
                <a:tab pos="301752" algn="l"/>
              </a:tabLst>
            </a:pPr>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1456309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009"/>
            <a:ext cx="3848100"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48228" y="1135009"/>
            <a:ext cx="3838575"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Slide Number Placeholder 21"/>
          <p:cNvSpPr>
            <a:spLocks noGrp="1"/>
          </p:cNvSpPr>
          <p:nvPr>
            <p:ph type="sldNum" sz="quarter" idx="11"/>
          </p:nvPr>
        </p:nvSpPr>
        <p:spPr/>
        <p:txBody>
          <a:bodyPr/>
          <a:lstStyle>
            <a:lvl1pPr>
              <a:defRPr>
                <a:latin typeface="+mn-lt"/>
              </a:defRPr>
            </a:lvl1p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680316"/>
            <a:ext cx="3840480" cy="2768202"/>
          </a:xfrm>
        </p:spPr>
        <p:txBody>
          <a:bodyPr/>
          <a:lstStyle>
            <a:lvl1pPr marL="301752" indent="-301752">
              <a:spcAft>
                <a:spcPts val="0"/>
              </a:spcAft>
              <a:buClr>
                <a:schemeClr val="accent4"/>
              </a:buClr>
              <a:buSzPct val="110000"/>
              <a:buFont typeface="Arial" pitchFamily="34" charset="0"/>
              <a:buChar char="■"/>
              <a:tabLst>
                <a:tab pos="301752" algn="l"/>
              </a:tabLst>
              <a:defRPr sz="1800" b="0">
                <a:latin typeface="+mn-lt"/>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4"/>
          </p:nvPr>
        </p:nvSpPr>
        <p:spPr>
          <a:xfrm>
            <a:off x="4846320" y="1680316"/>
            <a:ext cx="3840480" cy="2768202"/>
          </a:xfrm>
        </p:spPr>
        <p:txBody>
          <a:bodyPr/>
          <a:lstStyle>
            <a:lvl1pPr marL="301752" indent="-301752">
              <a:spcAft>
                <a:spcPts val="0"/>
              </a:spcAft>
              <a:buClr>
                <a:schemeClr val="accent4"/>
              </a:buClr>
              <a:buSzPct val="90000"/>
              <a:buFont typeface="Wingdings" pitchFamily="2" charset="2"/>
              <a:buChar char="n"/>
              <a:tabLst>
                <a:tab pos="301752" algn="l"/>
              </a:tabLst>
              <a:defRPr lang="en-US" sz="1800" b="0" dirty="0" smtClean="0">
                <a:solidFill>
                  <a:schemeClr val="tx1"/>
                </a:solidFill>
                <a:latin typeface="+mn-lt"/>
                <a:ea typeface="+mn-ea"/>
                <a:cs typeface="+mn-cs"/>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marL="301752" lvl="0" indent="-301752" algn="l" rtl="0" eaLnBrk="1" fontAlgn="base" hangingPunct="1">
              <a:spcBef>
                <a:spcPts val="1200"/>
              </a:spcBef>
              <a:spcAft>
                <a:spcPts val="0"/>
              </a:spcAft>
              <a:buClr>
                <a:schemeClr val="accent4"/>
              </a:buClr>
              <a:buSzPct val="110000"/>
              <a:buFont typeface="Arial" pitchFamily="34" charset="0"/>
              <a:buChar char="■"/>
              <a:tabLst>
                <a:tab pos="301752"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671814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648590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grpSp>
        <p:nvGrpSpPr>
          <p:cNvPr id="6" name="Group 5"/>
          <p:cNvGrpSpPr/>
          <p:nvPr userDrawn="1"/>
        </p:nvGrpSpPr>
        <p:grpSpPr>
          <a:xfrm>
            <a:off x="3632200" y="2631434"/>
            <a:ext cx="5511802" cy="2512066"/>
            <a:chOff x="2971802" y="4044951"/>
            <a:chExt cx="6172200" cy="2813050"/>
          </a:xfrm>
        </p:grpSpPr>
        <p:sp>
          <p:nvSpPr>
            <p:cNvPr id="7"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8" name="Freeform 7"/>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41709194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Tree>
    <p:extLst>
      <p:ext uri="{BB962C8B-B14F-4D97-AF65-F5344CB8AC3E}">
        <p14:creationId xmlns:p14="http://schemas.microsoft.com/office/powerpoint/2010/main" val="9683594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hoto Grid A">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3396424"/>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userDrawn="1"/>
        </p:nvSpPr>
        <p:spPr bwMode="auto">
          <a:xfrm>
            <a:off x="0" y="3456384"/>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grpSp>
        <p:nvGrpSpPr>
          <p:cNvPr id="28" name="Group 27"/>
          <p:cNvGrpSpPr/>
          <p:nvPr userDrawn="1"/>
        </p:nvGrpSpPr>
        <p:grpSpPr>
          <a:xfrm>
            <a:off x="7933266" y="4296853"/>
            <a:ext cx="1210735" cy="846647"/>
            <a:chOff x="7813676" y="0"/>
            <a:chExt cx="1330326" cy="930275"/>
          </a:xfrm>
        </p:grpSpPr>
        <p:sp>
          <p:nvSpPr>
            <p:cNvPr id="3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5"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84663344"/>
      </p:ext>
    </p:extLst>
  </p:cSld>
  <p:clrMapOvr>
    <a:overrideClrMapping bg1="lt1" tx1="dk1" bg2="lt2" tx2="dk2" accent1="accent1" accent2="accent2" accent3="accent3" accent4="accent4" accent5="accent5" accent6="accent6" hlink="hlink" folHlink="folHlink"/>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Grid B">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5150644"/>
          </a:xfrm>
          <a:custGeom>
            <a:avLst/>
            <a:gdLst>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76950 w 9144000"/>
              <a:gd name="connsiteY4" fmla="*/ 2324100 h 6867525"/>
              <a:gd name="connsiteX5" fmla="*/ 0 w 9144000"/>
              <a:gd name="connsiteY5"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57900 w 9144000"/>
              <a:gd name="connsiteY4" fmla="*/ 4562475 h 6867525"/>
              <a:gd name="connsiteX5" fmla="*/ 6076950 w 9144000"/>
              <a:gd name="connsiteY5" fmla="*/ 2324100 h 6867525"/>
              <a:gd name="connsiteX6" fmla="*/ 0 w 9144000"/>
              <a:gd name="connsiteY6"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14575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1451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7025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8253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9814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5986590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39963 h 6867525"/>
              <a:gd name="connsiteX8" fmla="*/ 0 w 9144000"/>
              <a:gd name="connsiteY8"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67525">
                <a:moveTo>
                  <a:pt x="0" y="0"/>
                </a:moveTo>
                <a:lnTo>
                  <a:pt x="9144000" y="0"/>
                </a:lnTo>
                <a:lnTo>
                  <a:pt x="9144000" y="6867525"/>
                </a:lnTo>
                <a:lnTo>
                  <a:pt x="0" y="6867525"/>
                </a:lnTo>
                <a:lnTo>
                  <a:pt x="0" y="4659313"/>
                </a:lnTo>
                <a:lnTo>
                  <a:pt x="6143625" y="4659313"/>
                </a:lnTo>
                <a:cubicBezTo>
                  <a:pt x="6142125" y="3903663"/>
                  <a:pt x="6145125" y="2995613"/>
                  <a:pt x="6143625" y="2239963"/>
                </a:cubicBezTo>
                <a:lnTo>
                  <a:pt x="0" y="2239963"/>
                </a:lnTo>
                <a:lnTo>
                  <a:pt x="0" y="0"/>
                </a:lnTo>
                <a:close/>
              </a:path>
            </a:pathLst>
          </a:custGeom>
          <a:solidFill>
            <a:schemeClr val="accent4"/>
          </a:solidFill>
        </p:spPr>
        <p:txBody>
          <a:bodyPr anchor="ctr" anchorCtr="0"/>
          <a:lstStyle>
            <a:lvl1pPr algn="ctr">
              <a:defRPr sz="1200" b="0"/>
            </a:lvl1pPr>
          </a:lstStyle>
          <a:p>
            <a:endParaRPr lang="en-US" dirty="0"/>
          </a:p>
        </p:txBody>
      </p:sp>
      <p:sp>
        <p:nvSpPr>
          <p:cNvPr id="10" name="Rectangle 9"/>
          <p:cNvSpPr/>
          <p:nvPr userDrawn="1"/>
        </p:nvSpPr>
        <p:spPr bwMode="auto">
          <a:xfrm>
            <a:off x="0" y="1734741"/>
            <a:ext cx="6076188" cy="1696260"/>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1" name="Group 10"/>
          <p:cNvGrpSpPr/>
          <p:nvPr userDrawn="1"/>
        </p:nvGrpSpPr>
        <p:grpSpPr>
          <a:xfrm>
            <a:off x="4861679" y="2582168"/>
            <a:ext cx="1210735" cy="846647"/>
            <a:chOff x="7813676" y="0"/>
            <a:chExt cx="1330326" cy="930275"/>
          </a:xfrm>
        </p:grpSpPr>
        <p:sp>
          <p:nvSpPr>
            <p:cNvPr id="1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4"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Title 31"/>
          <p:cNvSpPr>
            <a:spLocks noGrp="1"/>
          </p:cNvSpPr>
          <p:nvPr userDrawn="1">
            <p:ph type="title"/>
          </p:nvPr>
        </p:nvSpPr>
        <p:spPr>
          <a:xfrm>
            <a:off x="455616" y="1815321"/>
            <a:ext cx="5462584" cy="789196"/>
          </a:xfrm>
        </p:spPr>
        <p:txBody>
          <a:bodyPr anchor="b"/>
          <a:lstStyle>
            <a:lvl1pPr>
              <a:defRPr sz="3000"/>
            </a:lvl1pPr>
          </a:lstStyle>
          <a:p>
            <a:r>
              <a:rPr lang="en-US" dirty="0"/>
              <a:t>Click to edit Master title style</a:t>
            </a:r>
          </a:p>
        </p:txBody>
      </p:sp>
      <p:sp>
        <p:nvSpPr>
          <p:cNvPr id="17" name="Text Placeholder 33"/>
          <p:cNvSpPr>
            <a:spLocks noGrp="1"/>
          </p:cNvSpPr>
          <p:nvPr userDrawn="1">
            <p:ph type="body" sz="quarter" idx="15"/>
          </p:nvPr>
        </p:nvSpPr>
        <p:spPr>
          <a:xfrm>
            <a:off x="455612" y="2650282"/>
            <a:ext cx="5175504"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506747400"/>
      </p:ext>
    </p:extLst>
  </p:cSld>
  <p:clrMapOvr>
    <a:overrideClrMapping bg1="lt1" tx1="dk1" bg2="lt2" tx2="dk2" accent1="accent1" accent2="accent2" accent3="accent3" accent4="accent4" accent5="accent5" accent6="accent6" hlink="hlink" folHlink="folHlink"/>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Grid C">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7143"/>
            <a:ext cx="6089903" cy="3396996"/>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56385"/>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62678" y="-7143"/>
            <a:ext cx="2981325" cy="3396996"/>
          </a:xfrm>
          <a:solidFill>
            <a:schemeClr val="accent4"/>
          </a:solidFill>
        </p:spPr>
        <p:txBody>
          <a:bodyPr anchor="ctr" anchorCtr="0"/>
          <a:lstStyle>
            <a:lvl1pPr algn="ctr">
              <a:defRPr sz="1200" b="0"/>
            </a:lvl1pPr>
          </a:lstStyle>
          <a:p>
            <a:endParaRPr lang="en-US" dirty="0"/>
          </a:p>
        </p:txBody>
      </p:sp>
      <p:grpSp>
        <p:nvGrpSpPr>
          <p:cNvPr id="20" name="Group 19"/>
          <p:cNvGrpSpPr/>
          <p:nvPr userDrawn="1"/>
        </p:nvGrpSpPr>
        <p:grpSpPr>
          <a:xfrm>
            <a:off x="7933265" y="4296854"/>
            <a:ext cx="1210735" cy="846647"/>
            <a:chOff x="7813676" y="0"/>
            <a:chExt cx="1330326" cy="930275"/>
          </a:xfrm>
        </p:grpSpPr>
        <p:sp>
          <p:nvSpPr>
            <p:cNvPr id="2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2"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820704715"/>
      </p:ext>
    </p:extLst>
  </p:cSld>
  <p:clrMapOvr>
    <a:overrideClrMapping bg1="lt1" tx1="dk1" bg2="lt2" tx2="dk2" accent1="accent1" accent2="accent2" accent3="accent3" accent4="accent4" accent5="accent5" accent6="accent6" hlink="hlink" folHlink="folHlink"/>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oto Grid D">
    <p:bg>
      <p:bgRef idx="1001">
        <a:schemeClr val="bg1"/>
      </p:bgRef>
    </p:bg>
    <p:spTree>
      <p:nvGrpSpPr>
        <p:cNvPr id="1" name=""/>
        <p:cNvGrpSpPr/>
        <p:nvPr/>
      </p:nvGrpSpPr>
      <p:grpSpPr>
        <a:xfrm>
          <a:off x="0" y="0"/>
          <a:ext cx="0" cy="0"/>
          <a:chOff x="0" y="0"/>
          <a:chExt cx="0" cy="0"/>
        </a:xfrm>
      </p:grpSpPr>
      <p:sp>
        <p:nvSpPr>
          <p:cNvPr id="25" name="Rectangle 24"/>
          <p:cNvSpPr/>
          <p:nvPr/>
        </p:nvSpPr>
        <p:spPr bwMode="auto">
          <a:xfrm>
            <a:off x="3073415" y="1736455"/>
            <a:ext cx="6070587" cy="3406759"/>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6"/>
          </p:nvPr>
        </p:nvSpPr>
        <p:spPr>
          <a:xfrm>
            <a:off x="0" y="-7144"/>
            <a:ext cx="2996438" cy="515035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3073412" y="2"/>
            <a:ext cx="6071616" cy="1672828"/>
          </a:xfrm>
          <a:solidFill>
            <a:schemeClr val="accent4"/>
          </a:solidFill>
        </p:spPr>
        <p:txBody>
          <a:bodyPr anchor="ctr" anchorCtr="0"/>
          <a:lstStyle>
            <a:lvl1pPr algn="ctr">
              <a:defRPr sz="1200" b="0"/>
            </a:lvl1pPr>
          </a:lstStyle>
          <a:p>
            <a:endParaRPr lang="en-US" dirty="0"/>
          </a:p>
        </p:txBody>
      </p:sp>
      <p:grpSp>
        <p:nvGrpSpPr>
          <p:cNvPr id="11" name="Group 34"/>
          <p:cNvGrpSpPr/>
          <p:nvPr userDrawn="1"/>
        </p:nvGrpSpPr>
        <p:grpSpPr>
          <a:xfrm>
            <a:off x="6486525" y="3266143"/>
            <a:ext cx="2657475" cy="1877357"/>
            <a:chOff x="4727575" y="3613150"/>
            <a:chExt cx="1330325" cy="939800"/>
          </a:xfrm>
        </p:grpSpPr>
        <p:sp>
          <p:nvSpPr>
            <p:cNvPr id="18"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1"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2"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0" name="Text Placeholder 33"/>
          <p:cNvSpPr>
            <a:spLocks noGrp="1"/>
          </p:cNvSpPr>
          <p:nvPr>
            <p:ph type="body" sz="quarter" idx="17"/>
          </p:nvPr>
        </p:nvSpPr>
        <p:spPr>
          <a:xfrm>
            <a:off x="3520546" y="2784967"/>
            <a:ext cx="534924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
        <p:nvSpPr>
          <p:cNvPr id="2" name="Title 1"/>
          <p:cNvSpPr>
            <a:spLocks noGrp="1"/>
          </p:cNvSpPr>
          <p:nvPr>
            <p:ph type="title"/>
          </p:nvPr>
        </p:nvSpPr>
        <p:spPr>
          <a:xfrm>
            <a:off x="3519714" y="2046227"/>
            <a:ext cx="5341257" cy="667512"/>
          </a:xfrm>
        </p:spPr>
        <p:txBody>
          <a:bodyPr anchor="b"/>
          <a:lstStyle>
            <a:lvl1pPr>
              <a:defRPr sz="3000"/>
            </a:lvl1pPr>
          </a:lstStyle>
          <a:p>
            <a:r>
              <a:rPr lang="en-US" dirty="0"/>
              <a:t>Click to edit Master title style</a:t>
            </a:r>
          </a:p>
        </p:txBody>
      </p:sp>
    </p:spTree>
    <p:extLst>
      <p:ext uri="{BB962C8B-B14F-4D97-AF65-F5344CB8AC3E}">
        <p14:creationId xmlns:p14="http://schemas.microsoft.com/office/powerpoint/2010/main" val="3010731119"/>
      </p:ext>
    </p:extLst>
  </p:cSld>
  <p:clrMapOvr>
    <a:overrideClrMapping bg1="lt1" tx1="dk1" bg2="lt2" tx2="dk2" accent1="accent1" accent2="accent2" accent3="accent3" accent4="accent4" accent5="accent5" accent6="accent6" hlink="hlink" folHlink="folHlink"/>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 Grid E">
    <p:bg>
      <p:bgRef idx="1001">
        <a:schemeClr val="bg1"/>
      </p:bgRef>
    </p:bg>
    <p:spTree>
      <p:nvGrpSpPr>
        <p:cNvPr id="1" name=""/>
        <p:cNvGrpSpPr/>
        <p:nvPr/>
      </p:nvGrpSpPr>
      <p:grpSpPr>
        <a:xfrm>
          <a:off x="0" y="0"/>
          <a:ext cx="0" cy="0"/>
          <a:chOff x="0" y="0"/>
          <a:chExt cx="0" cy="0"/>
        </a:xfrm>
      </p:grpSpPr>
      <p:sp>
        <p:nvSpPr>
          <p:cNvPr id="38" name="Rectangle 37"/>
          <p:cNvSpPr/>
          <p:nvPr userDrawn="1"/>
        </p:nvSpPr>
        <p:spPr bwMode="auto">
          <a:xfrm>
            <a:off x="1" y="1739122"/>
            <a:ext cx="9143999"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39" name="Title 31"/>
          <p:cNvSpPr>
            <a:spLocks noGrp="1"/>
          </p:cNvSpPr>
          <p:nvPr>
            <p:ph type="title"/>
          </p:nvPr>
        </p:nvSpPr>
        <p:spPr>
          <a:xfrm>
            <a:off x="455616" y="2050401"/>
            <a:ext cx="8163449" cy="667368"/>
          </a:xfrm>
        </p:spPr>
        <p:txBody>
          <a:bodyPr anchor="b"/>
          <a:lstStyle>
            <a:lvl1pPr>
              <a:defRPr sz="3000"/>
            </a:lvl1pPr>
          </a:lstStyle>
          <a:p>
            <a:r>
              <a:rPr lang="en-US" dirty="0"/>
              <a:t>Click to edit Master title style</a:t>
            </a:r>
          </a:p>
        </p:txBody>
      </p:sp>
      <p:grpSp>
        <p:nvGrpSpPr>
          <p:cNvPr id="14" name="Group 34"/>
          <p:cNvGrpSpPr/>
          <p:nvPr userDrawn="1"/>
        </p:nvGrpSpPr>
        <p:grpSpPr>
          <a:xfrm>
            <a:off x="6486525" y="3266143"/>
            <a:ext cx="2657475" cy="1877357"/>
            <a:chOff x="4727575" y="3613150"/>
            <a:chExt cx="1330325" cy="939800"/>
          </a:xfrm>
        </p:grpSpPr>
        <p:sp>
          <p:nvSpPr>
            <p:cNvPr id="16"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7"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40" name="Text Placeholder 33"/>
          <p:cNvSpPr>
            <a:spLocks noGrp="1"/>
          </p:cNvSpPr>
          <p:nvPr>
            <p:ph type="body" sz="quarter" idx="15"/>
          </p:nvPr>
        </p:nvSpPr>
        <p:spPr>
          <a:xfrm>
            <a:off x="455613" y="2784967"/>
            <a:ext cx="8163454"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360131911"/>
      </p:ext>
    </p:extLst>
  </p:cSld>
  <p:clrMapOvr>
    <a:overrideClrMapping bg1="lt1" tx1="dk1" bg2="lt2" tx2="dk2" accent1="accent1" accent2="accent2" accent3="accent3" accent4="accent4" accent5="accent5" accent6="accent6" hlink="hlink" folHlink="folHlink"/>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hoto Grid F">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1"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0"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26"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2" name="Group 34"/>
          <p:cNvGrpSpPr/>
          <p:nvPr userDrawn="1"/>
        </p:nvGrpSpPr>
        <p:grpSpPr>
          <a:xfrm>
            <a:off x="3423477" y="3266143"/>
            <a:ext cx="2657475" cy="1877357"/>
            <a:chOff x="4727575" y="3613150"/>
            <a:chExt cx="1330325" cy="939800"/>
          </a:xfrm>
        </p:grpSpPr>
        <p:sp>
          <p:nvSpPr>
            <p:cNvPr id="13"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7"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714761963"/>
      </p:ext>
    </p:extLst>
  </p:cSld>
  <p:clrMapOvr>
    <a:overrideClrMapping bg1="lt1" tx1="dk1" bg2="lt2" tx2="dk2" accent1="accent1" accent2="accent2" accent3="accent3" accent4="accent4" accent5="accent5" accent6="accent6" hlink="hlink" folHlink="folHlink"/>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hoto Grid G">
    <p:bg>
      <p:bgRef idx="1001">
        <a:schemeClr val="bg1"/>
      </p:bgRef>
    </p:bg>
    <p:spTree>
      <p:nvGrpSpPr>
        <p:cNvPr id="1" name=""/>
        <p:cNvGrpSpPr/>
        <p:nvPr/>
      </p:nvGrpSpPr>
      <p:grpSpPr>
        <a:xfrm>
          <a:off x="0" y="0"/>
          <a:ext cx="0" cy="0"/>
          <a:chOff x="0" y="0"/>
          <a:chExt cx="0" cy="0"/>
        </a:xfrm>
      </p:grpSpPr>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65528"/>
            <a:ext cx="9144000"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6" y="3565539"/>
            <a:ext cx="8231187"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53531" y="-7143"/>
            <a:ext cx="2990469" cy="3406140"/>
          </a:xfrm>
          <a:solidFill>
            <a:schemeClr val="accent4"/>
          </a:solidFill>
        </p:spPr>
        <p:txBody>
          <a:bodyPr anchor="ctr" anchorCtr="0"/>
          <a:lstStyle>
            <a:lvl1pPr algn="ctr">
              <a:defRPr sz="1200" b="0"/>
            </a:lvl1pPr>
          </a:lstStyle>
          <a:p>
            <a:endParaRPr lang="en-US" dirty="0"/>
          </a:p>
        </p:txBody>
      </p:sp>
      <p:sp>
        <p:nvSpPr>
          <p:cNvPr id="16" name="Picture Placeholder 15"/>
          <p:cNvSpPr>
            <a:spLocks noGrp="1"/>
          </p:cNvSpPr>
          <p:nvPr userDrawn="1">
            <p:ph type="pic" sz="quarter" idx="16"/>
          </p:nvPr>
        </p:nvSpPr>
        <p:spPr>
          <a:xfrm>
            <a:off x="3" y="-7143"/>
            <a:ext cx="2999613" cy="3406140"/>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7"/>
          </p:nvPr>
        </p:nvSpPr>
        <p:spPr>
          <a:xfrm>
            <a:off x="3076767" y="-7143"/>
            <a:ext cx="2999613" cy="3406140"/>
          </a:xfrm>
          <a:solidFill>
            <a:schemeClr val="accent4"/>
          </a:solidFill>
        </p:spPr>
        <p:txBody>
          <a:bodyPr anchor="ctr" anchorCtr="0"/>
          <a:lstStyle>
            <a:lvl1pPr algn="ctr">
              <a:defRPr sz="1200" b="0"/>
            </a:lvl1pPr>
          </a:lstStyle>
          <a:p>
            <a:endParaRPr lang="en-US" dirty="0"/>
          </a:p>
        </p:txBody>
      </p:sp>
      <p:grpSp>
        <p:nvGrpSpPr>
          <p:cNvPr id="18" name="Group 17"/>
          <p:cNvGrpSpPr/>
          <p:nvPr userDrawn="1"/>
        </p:nvGrpSpPr>
        <p:grpSpPr>
          <a:xfrm>
            <a:off x="7933265" y="4296854"/>
            <a:ext cx="1210735" cy="846647"/>
            <a:chOff x="7813676" y="0"/>
            <a:chExt cx="1330326"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6" y="4400500"/>
            <a:ext cx="8231187"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730509122"/>
      </p:ext>
    </p:extLst>
  </p:cSld>
  <p:clrMapOvr>
    <a:overrideClrMapping bg1="lt1" tx1="dk1" bg2="lt2" tx2="dk2" accent1="accent1" accent2="accent2" accent3="accent3" accent4="accent4" accent5="accent5" accent6="accent6" hlink="hlink" folHlink="folHlink"/>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 Grid H">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sp>
        <p:nvSpPr>
          <p:cNvPr id="20" name="Picture Placeholder 21"/>
          <p:cNvSpPr>
            <a:spLocks noGrp="1"/>
          </p:cNvSpPr>
          <p:nvPr>
            <p:ph type="pic" sz="quarter" idx="16"/>
          </p:nvPr>
        </p:nvSpPr>
        <p:spPr>
          <a:xfrm>
            <a:off x="6153531" y="1736741"/>
            <a:ext cx="2990469" cy="3406759"/>
          </a:xfrm>
          <a:solidFill>
            <a:schemeClr val="accent4"/>
          </a:solidFill>
        </p:spPr>
        <p:txBody>
          <a:bodyPr anchor="ctr" anchorCtr="0"/>
          <a:lstStyle>
            <a:lvl1pPr algn="ctr">
              <a:defRPr sz="1200" b="0"/>
            </a:lvl1pPr>
          </a:lstStyle>
          <a:p>
            <a:endParaRPr lang="en-US" dirty="0"/>
          </a:p>
        </p:txBody>
      </p:sp>
      <p:grpSp>
        <p:nvGrpSpPr>
          <p:cNvPr id="15" name="Group 34"/>
          <p:cNvGrpSpPr/>
          <p:nvPr userDrawn="1"/>
        </p:nvGrpSpPr>
        <p:grpSpPr>
          <a:xfrm>
            <a:off x="3423477" y="3266143"/>
            <a:ext cx="2657475" cy="1877357"/>
            <a:chOff x="4727575" y="3613150"/>
            <a:chExt cx="1330325" cy="939800"/>
          </a:xfrm>
        </p:grpSpPr>
        <p:sp>
          <p:nvSpPr>
            <p:cNvPr id="22"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9"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680669095"/>
      </p:ext>
    </p:extLst>
  </p:cSld>
  <p:clrMapOvr>
    <a:overrideClrMapping bg1="lt1" tx1="dk1" bg2="lt2" tx2="dk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Grid I">
    <p:bg>
      <p:bgRef idx="1001">
        <a:schemeClr val="bg1"/>
      </p:bgRef>
    </p:bg>
    <p:spTree>
      <p:nvGrpSpPr>
        <p:cNvPr id="1" name=""/>
        <p:cNvGrpSpPr/>
        <p:nvPr/>
      </p:nvGrpSpPr>
      <p:grpSpPr>
        <a:xfrm>
          <a:off x="0" y="0"/>
          <a:ext cx="0" cy="0"/>
          <a:chOff x="0" y="0"/>
          <a:chExt cx="0" cy="0"/>
        </a:xfrm>
      </p:grpSpPr>
      <p:sp>
        <p:nvSpPr>
          <p:cNvPr id="34" name="Rectangle 33"/>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2"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3"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21" name="Picture Placeholder 21"/>
          <p:cNvSpPr>
            <a:spLocks noGrp="1"/>
          </p:cNvSpPr>
          <p:nvPr>
            <p:ph type="pic" sz="quarter" idx="16"/>
          </p:nvPr>
        </p:nvSpPr>
        <p:spPr>
          <a:xfrm>
            <a:off x="6153912" y="1735074"/>
            <a:ext cx="2990469" cy="1673352"/>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18"/>
          </p:nvPr>
        </p:nvSpPr>
        <p:spPr>
          <a:xfrm>
            <a:off x="6153912" y="3470148"/>
            <a:ext cx="2990469" cy="1673352"/>
          </a:xfrm>
          <a:solidFill>
            <a:schemeClr val="accent4"/>
          </a:solidFill>
        </p:spPr>
        <p:txBody>
          <a:bodyPr anchor="ctr" anchorCtr="0"/>
          <a:lstStyle>
            <a:lvl1pPr algn="ctr">
              <a:defRPr sz="1200" b="0"/>
            </a:lvl1pPr>
          </a:lstStyle>
          <a:p>
            <a:endParaRPr lang="en-US" dirty="0"/>
          </a:p>
        </p:txBody>
      </p:sp>
      <p:sp>
        <p:nvSpPr>
          <p:cNvPr id="14"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6" name="Group 34"/>
          <p:cNvGrpSpPr/>
          <p:nvPr userDrawn="1"/>
        </p:nvGrpSpPr>
        <p:grpSpPr>
          <a:xfrm>
            <a:off x="3423477" y="3266143"/>
            <a:ext cx="2657475" cy="1877357"/>
            <a:chOff x="4727575" y="3613150"/>
            <a:chExt cx="1330325" cy="939800"/>
          </a:xfrm>
        </p:grpSpPr>
        <p:sp>
          <p:nvSpPr>
            <p:cNvPr id="17"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9"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5"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557096169"/>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Alterna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2" name="Freeform 5"/>
          <p:cNvSpPr>
            <a:spLocks/>
          </p:cNvSpPr>
          <p:nvPr userDrawn="1"/>
        </p:nvSpPr>
        <p:spPr bwMode="ltGray">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6"/>
          <p:cNvSpPr>
            <a:spLocks/>
          </p:cNvSpPr>
          <p:nvPr userDrawn="1"/>
        </p:nvSpPr>
        <p:spPr bwMode="ltGray">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7"/>
          <p:cNvSpPr>
            <a:spLocks/>
          </p:cNvSpPr>
          <p:nvPr userDrawn="1"/>
        </p:nvSpPr>
        <p:spPr bwMode="ltGray">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8"/>
          <p:cNvSpPr>
            <a:spLocks/>
          </p:cNvSpPr>
          <p:nvPr userDrawn="1"/>
        </p:nvSpPr>
        <p:spPr bwMode="ltGray">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Text Placeholder 21"/>
          <p:cNvSpPr>
            <a:spLocks noGrp="1"/>
          </p:cNvSpPr>
          <p:nvPr>
            <p:ph type="body" sz="quarter" idx="12"/>
          </p:nvPr>
        </p:nvSpPr>
        <p:spPr>
          <a:xfrm>
            <a:off x="438152" y="1385888"/>
            <a:ext cx="8410575" cy="3357563"/>
          </a:xfrm>
        </p:spPr>
        <p:txBody>
          <a:bodyPr/>
          <a:lstStyle>
            <a:lvl1pPr marL="347663" indent="-347663">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55616" y="358147"/>
            <a:ext cx="8385175" cy="834860"/>
          </a:xfrm>
        </p:spPr>
        <p:txBody>
          <a:bodyPr anchor="t"/>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2211133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hoto Grid J">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userDrawn="1">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7200" y="1738797"/>
            <a:ext cx="5351461" cy="676274"/>
          </a:xfrm>
        </p:spPr>
        <p:txBody>
          <a:bodyPr anchor="b"/>
          <a:lstStyle>
            <a:lvl1pPr>
              <a:defRPr sz="3000"/>
            </a:lvl1pPr>
          </a:lstStyle>
          <a:p>
            <a:r>
              <a:rPr lang="en-US" dirty="0"/>
              <a:t>Click to edit Master title style</a:t>
            </a:r>
          </a:p>
        </p:txBody>
      </p:sp>
      <p:sp>
        <p:nvSpPr>
          <p:cNvPr id="21" name="Picture Placeholder 23"/>
          <p:cNvSpPr>
            <a:spLocks noGrp="1"/>
          </p:cNvSpPr>
          <p:nvPr userDrawn="1">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5"/>
          <p:cNvSpPr>
            <a:spLocks noGrp="1"/>
          </p:cNvSpPr>
          <p:nvPr userDrawn="1">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grpSp>
        <p:nvGrpSpPr>
          <p:cNvPr id="15" name="Group 14"/>
          <p:cNvGrpSpPr/>
          <p:nvPr userDrawn="1"/>
        </p:nvGrpSpPr>
        <p:grpSpPr>
          <a:xfrm>
            <a:off x="4870409" y="2566661"/>
            <a:ext cx="1210735" cy="846647"/>
            <a:chOff x="7813676" y="0"/>
            <a:chExt cx="1330326" cy="930275"/>
          </a:xfrm>
        </p:grpSpPr>
        <p:sp>
          <p:nvSpPr>
            <p:cNvPr id="24"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7200" y="2489411"/>
            <a:ext cx="5351459" cy="66971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93848582"/>
      </p:ext>
    </p:extLst>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hoto Grid K">
    <p:bg>
      <p:bgRef idx="1001">
        <a:schemeClr val="bg1"/>
      </p:bgRef>
    </p:bg>
    <p:spTree>
      <p:nvGrpSpPr>
        <p:cNvPr id="1" name=""/>
        <p:cNvGrpSpPr/>
        <p:nvPr/>
      </p:nvGrpSpPr>
      <p:grpSpPr>
        <a:xfrm>
          <a:off x="0" y="0"/>
          <a:ext cx="0" cy="0"/>
          <a:chOff x="0" y="0"/>
          <a:chExt cx="0" cy="0"/>
        </a:xfrm>
      </p:grpSpPr>
      <p:sp>
        <p:nvSpPr>
          <p:cNvPr id="25" name="Rectangle 24"/>
          <p:cNvSpPr/>
          <p:nvPr userDrawn="1"/>
        </p:nvSpPr>
        <p:spPr bwMode="auto">
          <a:xfrm>
            <a:off x="3" y="1735336"/>
            <a:ext cx="9143997"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Title 31"/>
          <p:cNvSpPr>
            <a:spLocks noGrp="1"/>
          </p:cNvSpPr>
          <p:nvPr userDrawn="1">
            <p:ph type="title"/>
          </p:nvPr>
        </p:nvSpPr>
        <p:spPr>
          <a:xfrm>
            <a:off x="455614" y="2028827"/>
            <a:ext cx="8012112" cy="1084661"/>
          </a:xfrm>
        </p:spPr>
        <p:txBody>
          <a:bodyPr anchor="ctr"/>
          <a:lstStyle>
            <a:lvl1pPr>
              <a:defRPr sz="3000"/>
            </a:lvl1pPr>
          </a:lstStyle>
          <a:p>
            <a:r>
              <a:rPr lang="en-US" dirty="0"/>
              <a:t>Click to edit Master title style</a:t>
            </a:r>
          </a:p>
        </p:txBody>
      </p:sp>
      <p:sp>
        <p:nvSpPr>
          <p:cNvPr id="15"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19"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0"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3" name="Picture Placeholder 11"/>
          <p:cNvSpPr>
            <a:spLocks noGrp="1"/>
          </p:cNvSpPr>
          <p:nvPr>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27" name="Picture Placeholder 13"/>
          <p:cNvSpPr>
            <a:spLocks noGrp="1"/>
          </p:cNvSpPr>
          <p:nvPr>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28" name="Picture Placeholder 15"/>
          <p:cNvSpPr>
            <a:spLocks noGrp="1"/>
          </p:cNvSpPr>
          <p:nvPr>
            <p:ph type="pic" sz="quarter" idx="12"/>
          </p:nvPr>
        </p:nvSpPr>
        <p:spPr>
          <a:xfrm>
            <a:off x="6153912" y="0"/>
            <a:ext cx="2990088" cy="1671066"/>
          </a:xfrm>
          <a:solidFill>
            <a:schemeClr val="accent4"/>
          </a:solidFill>
        </p:spPr>
        <p:txBody>
          <a:bodyPr anchor="ctr" anchorCtr="0"/>
          <a:lstStyle>
            <a:lvl1pPr algn="ctr">
              <a:defRPr sz="1200" b="0"/>
            </a:lvl1pPr>
          </a:lstStyle>
          <a:p>
            <a:endParaRPr lang="en-US" dirty="0"/>
          </a:p>
        </p:txBody>
      </p:sp>
      <p:grpSp>
        <p:nvGrpSpPr>
          <p:cNvPr id="14" name="Group 13"/>
          <p:cNvGrpSpPr/>
          <p:nvPr userDrawn="1"/>
        </p:nvGrpSpPr>
        <p:grpSpPr>
          <a:xfrm>
            <a:off x="7933265" y="2566661"/>
            <a:ext cx="1210735" cy="846647"/>
            <a:chOff x="7813676" y="0"/>
            <a:chExt cx="1330326" cy="930275"/>
          </a:xfrm>
        </p:grpSpPr>
        <p:sp>
          <p:nvSpPr>
            <p:cNvPr id="16"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Tree>
    <p:extLst>
      <p:ext uri="{BB962C8B-B14F-4D97-AF65-F5344CB8AC3E}">
        <p14:creationId xmlns:p14="http://schemas.microsoft.com/office/powerpoint/2010/main" val="1037598136"/>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hoto Grid L">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Picture Placeholder 21"/>
          <p:cNvSpPr>
            <a:spLocks noGrp="1"/>
          </p:cNvSpPr>
          <p:nvPr>
            <p:ph type="pic" sz="quarter" idx="19"/>
          </p:nvPr>
        </p:nvSpPr>
        <p:spPr>
          <a:xfrm>
            <a:off x="6153531" y="1735336"/>
            <a:ext cx="2990469" cy="168021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5616" y="1743192"/>
            <a:ext cx="5358384" cy="669131"/>
          </a:xfrm>
        </p:spPr>
        <p:txBody>
          <a:bodyPr anchor="b"/>
          <a:lstStyle>
            <a:lvl1pPr>
              <a:defRPr sz="3000"/>
            </a:lvl1pPr>
          </a:lstStyle>
          <a:p>
            <a:r>
              <a:rPr lang="en-US" dirty="0"/>
              <a:t>Click to edit Master title style</a:t>
            </a:r>
          </a:p>
        </p:txBody>
      </p:sp>
      <p:sp>
        <p:nvSpPr>
          <p:cNvPr id="21"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3"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4" name="Picture Placeholder 11"/>
          <p:cNvSpPr>
            <a:spLocks noGrp="1"/>
          </p:cNvSpPr>
          <p:nvPr>
            <p:ph type="pic" sz="quarter" idx="10"/>
          </p:nvPr>
        </p:nvSpPr>
        <p:spPr>
          <a:xfrm>
            <a:off x="0" y="-7143"/>
            <a:ext cx="2999232" cy="1670828"/>
          </a:xfrm>
          <a:solidFill>
            <a:schemeClr val="accent4"/>
          </a:solidFill>
        </p:spPr>
        <p:txBody>
          <a:bodyPr anchor="ctr" anchorCtr="0"/>
          <a:lstStyle>
            <a:lvl1pPr algn="ctr">
              <a:defRPr sz="1200" b="0"/>
            </a:lvl1pPr>
          </a:lstStyle>
          <a:p>
            <a:endParaRPr lang="en-US" dirty="0"/>
          </a:p>
        </p:txBody>
      </p:sp>
      <p:sp>
        <p:nvSpPr>
          <p:cNvPr id="25" name="Picture Placeholder 13"/>
          <p:cNvSpPr>
            <a:spLocks noGrp="1"/>
          </p:cNvSpPr>
          <p:nvPr>
            <p:ph type="pic" sz="quarter" idx="11"/>
          </p:nvPr>
        </p:nvSpPr>
        <p:spPr>
          <a:xfrm>
            <a:off x="3076956" y="-7143"/>
            <a:ext cx="2999232" cy="1670828"/>
          </a:xfrm>
          <a:solidFill>
            <a:schemeClr val="accent4"/>
          </a:solidFill>
        </p:spPr>
        <p:txBody>
          <a:bodyPr anchor="ctr" anchorCtr="0"/>
          <a:lstStyle>
            <a:lvl1pPr algn="ctr">
              <a:defRPr sz="1200" b="0"/>
            </a:lvl1pPr>
          </a:lstStyle>
          <a:p>
            <a:endParaRPr lang="en-US" dirty="0"/>
          </a:p>
        </p:txBody>
      </p:sp>
      <p:sp>
        <p:nvSpPr>
          <p:cNvPr id="27" name="Picture Placeholder 15"/>
          <p:cNvSpPr>
            <a:spLocks noGrp="1"/>
          </p:cNvSpPr>
          <p:nvPr>
            <p:ph type="pic" sz="quarter" idx="12"/>
          </p:nvPr>
        </p:nvSpPr>
        <p:spPr>
          <a:xfrm>
            <a:off x="6153912" y="-7143"/>
            <a:ext cx="2990088" cy="1671066"/>
          </a:xfrm>
          <a:solidFill>
            <a:schemeClr val="accent4"/>
          </a:solidFill>
        </p:spPr>
        <p:txBody>
          <a:bodyPr anchor="ctr" anchorCtr="0"/>
          <a:lstStyle>
            <a:lvl1pPr algn="ctr">
              <a:defRPr sz="1200" b="0"/>
            </a:lvl1pPr>
          </a:lstStyle>
          <a:p>
            <a:endParaRPr lang="en-US" dirty="0"/>
          </a:p>
        </p:txBody>
      </p:sp>
      <p:grpSp>
        <p:nvGrpSpPr>
          <p:cNvPr id="16" name="Group 15"/>
          <p:cNvGrpSpPr/>
          <p:nvPr userDrawn="1"/>
        </p:nvGrpSpPr>
        <p:grpSpPr>
          <a:xfrm>
            <a:off x="4870409" y="2566661"/>
            <a:ext cx="1210735" cy="846647"/>
            <a:chOff x="7813676" y="0"/>
            <a:chExt cx="1330326" cy="930275"/>
          </a:xfrm>
        </p:grpSpPr>
        <p:sp>
          <p:nvSpPr>
            <p:cNvPr id="17"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5613" y="2492999"/>
            <a:ext cx="5358384" cy="67406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238983881"/>
      </p:ext>
    </p:extLst>
  </p:cSld>
  <p:clrMapOvr>
    <a:overrideClrMapping bg1="lt1" tx1="dk1" bg2="lt2" tx2="dk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bwMode="grayWhite">
          <a:xfrm>
            <a:off x="0" y="0"/>
            <a:ext cx="9144000" cy="3826934"/>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latin typeface="+mj-lt"/>
            </a:endParaRPr>
          </a:p>
        </p:txBody>
      </p:sp>
      <p:sp>
        <p:nvSpPr>
          <p:cNvPr id="548866" name="Rectangle 2"/>
          <p:cNvSpPr>
            <a:spLocks noGrp="1" noChangeArrowheads="1"/>
          </p:cNvSpPr>
          <p:nvPr>
            <p:ph type="ctrTitle"/>
          </p:nvPr>
        </p:nvSpPr>
        <p:spPr bwMode="black">
          <a:xfrm>
            <a:off x="455611" y="365760"/>
            <a:ext cx="8366760" cy="1209675"/>
          </a:xfrm>
        </p:spPr>
        <p:txBody>
          <a:bodyPr anchor="b"/>
          <a:lstStyle>
            <a:lvl1pPr>
              <a:defRPr sz="3600" b="1">
                <a:solidFill>
                  <a:schemeClr val="bg1"/>
                </a:solidFill>
                <a:latin typeface="+mn-lt"/>
              </a:defRPr>
            </a:lvl1pPr>
          </a:lstStyle>
          <a:p>
            <a:r>
              <a:rPr lang="en-US" dirty="0"/>
              <a:t>Click to edit Master title style</a:t>
            </a:r>
          </a:p>
        </p:txBody>
      </p:sp>
      <p:sp>
        <p:nvSpPr>
          <p:cNvPr id="2055" name="Line 7"/>
          <p:cNvSpPr>
            <a:spLocks noChangeShapeType="1"/>
          </p:cNvSpPr>
          <p:nvPr userDrawn="1"/>
        </p:nvSpPr>
        <p:spPr bwMode="ltGray">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56" name="Freeform 8"/>
          <p:cNvSpPr>
            <a:spLocks/>
          </p:cNvSpPr>
          <p:nvPr userDrawn="1"/>
        </p:nvSpPr>
        <p:spPr bwMode="ltGray">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pic>
        <p:nvPicPr>
          <p:cNvPr id="13" name="Picture 12" descr="RWJF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41780" y="3954993"/>
            <a:ext cx="1891071" cy="939233"/>
          </a:xfrm>
          <a:prstGeom prst="rect">
            <a:avLst/>
          </a:prstGeom>
        </p:spPr>
      </p:pic>
      <p:grpSp>
        <p:nvGrpSpPr>
          <p:cNvPr id="2" name="Group 1"/>
          <p:cNvGrpSpPr/>
          <p:nvPr userDrawn="1"/>
        </p:nvGrpSpPr>
        <p:grpSpPr>
          <a:xfrm>
            <a:off x="3496732" y="1253126"/>
            <a:ext cx="5647269" cy="2573807"/>
            <a:chOff x="2971802" y="1002242"/>
            <a:chExt cx="6172200" cy="2813050"/>
          </a:xfrm>
        </p:grpSpPr>
        <p:sp>
          <p:nvSpPr>
            <p:cNvPr id="14" name="Freeform 6"/>
            <p:cNvSpPr>
              <a:spLocks noEditPoints="1"/>
            </p:cNvSpPr>
            <p:nvPr userDrawn="1"/>
          </p:nvSpPr>
          <p:spPr bwMode="ltGray">
            <a:xfrm>
              <a:off x="8251827" y="100224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5" name="Freeform 9"/>
            <p:cNvSpPr>
              <a:spLocks/>
            </p:cNvSpPr>
            <p:nvPr userDrawn="1"/>
          </p:nvSpPr>
          <p:spPr bwMode="ltGray">
            <a:xfrm>
              <a:off x="2971802" y="228811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 name="Freeform 10"/>
            <p:cNvSpPr>
              <a:spLocks/>
            </p:cNvSpPr>
            <p:nvPr userDrawn="1"/>
          </p:nvSpPr>
          <p:spPr bwMode="ltGray">
            <a:xfrm>
              <a:off x="6324600" y="1846792"/>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48867" name="Rectangle 3"/>
          <p:cNvSpPr>
            <a:spLocks noGrp="1" noChangeArrowheads="1"/>
          </p:cNvSpPr>
          <p:nvPr>
            <p:ph type="subTitle" idx="1"/>
          </p:nvPr>
        </p:nvSpPr>
        <p:spPr bwMode="ltGray">
          <a:xfrm>
            <a:off x="455611" y="1655064"/>
            <a:ext cx="8356600" cy="788194"/>
          </a:xfrm>
          <a:prstGeom prst="rect">
            <a:avLst/>
          </a:prstGeom>
        </p:spPr>
        <p:txBody>
          <a:bodyPr/>
          <a:lstStyle>
            <a:lvl1pPr marL="0" indent="0">
              <a:spcBef>
                <a:spcPct val="40000"/>
              </a:spcBef>
              <a:buFont typeface="Verdana" pitchFamily="34" charset="0"/>
              <a:buNone/>
              <a:defRPr sz="2000" b="0">
                <a:solidFill>
                  <a:schemeClr val="bg1"/>
                </a:solidFill>
                <a:latin typeface="+mn-lt"/>
              </a:defRPr>
            </a:lvl1pPr>
          </a:lstStyle>
          <a:p>
            <a:r>
              <a:rPr lang="en-US" dirty="0"/>
              <a:t>Click to edit Master subtitle style</a:t>
            </a:r>
          </a:p>
        </p:txBody>
      </p:sp>
    </p:spTree>
    <p:extLst>
      <p:ext uri="{BB962C8B-B14F-4D97-AF65-F5344CB8AC3E}">
        <p14:creationId xmlns:p14="http://schemas.microsoft.com/office/powerpoint/2010/main" val="22342325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7" name="Title 16"/>
          <p:cNvSpPr>
            <a:spLocks noGrp="1"/>
          </p:cNvSpPr>
          <p:nvPr>
            <p:ph type="title"/>
          </p:nvPr>
        </p:nvSpPr>
        <p:spPr>
          <a:xfrm>
            <a:off x="455614" y="358147"/>
            <a:ext cx="8385174" cy="820573"/>
          </a:xfrm>
        </p:spPr>
        <p:txBody>
          <a:bodyPr anchor="t"/>
          <a:lstStyle>
            <a:lvl1pPr>
              <a:defRPr sz="3600"/>
            </a:lvl1pPr>
          </a:lstStyle>
          <a:p>
            <a:r>
              <a:rPr lang="en-US" dirty="0"/>
              <a:t>Click to edit Master title style</a:t>
            </a:r>
          </a:p>
        </p:txBody>
      </p:sp>
      <p:grpSp>
        <p:nvGrpSpPr>
          <p:cNvPr id="2" name="Group 1"/>
          <p:cNvGrpSpPr/>
          <p:nvPr userDrawn="1"/>
        </p:nvGrpSpPr>
        <p:grpSpPr>
          <a:xfrm>
            <a:off x="3632200" y="2631434"/>
            <a:ext cx="5511802" cy="2512066"/>
            <a:chOff x="2971802" y="4044951"/>
            <a:chExt cx="6172200" cy="2813050"/>
          </a:xfrm>
        </p:grpSpPr>
        <p:sp>
          <p:nvSpPr>
            <p:cNvPr id="8"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2" name="Freeform 11"/>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22" name="Text Placeholder 21"/>
          <p:cNvSpPr>
            <a:spLocks noGrp="1"/>
          </p:cNvSpPr>
          <p:nvPr>
            <p:ph type="body" sz="quarter" idx="12"/>
          </p:nvPr>
        </p:nvSpPr>
        <p:spPr>
          <a:xfrm>
            <a:off x="438150" y="1385887"/>
            <a:ext cx="7867650" cy="2643188"/>
          </a:xfrm>
        </p:spPr>
        <p:txBody>
          <a:bodyPr/>
          <a:lstStyle>
            <a:lvl1pPr indent="-338328">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594915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grpSp>
        <p:nvGrpSpPr>
          <p:cNvPr id="6" name="Group 5"/>
          <p:cNvGrpSpPr/>
          <p:nvPr userDrawn="1"/>
        </p:nvGrpSpPr>
        <p:grpSpPr>
          <a:xfrm>
            <a:off x="3632200" y="2631434"/>
            <a:ext cx="5511802" cy="2512066"/>
            <a:chOff x="2971802" y="4044951"/>
            <a:chExt cx="6172200" cy="2813050"/>
          </a:xfrm>
        </p:grpSpPr>
        <p:sp>
          <p:nvSpPr>
            <p:cNvPr id="7"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8" name="Freeform 7"/>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7884244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Alternate">
    <p:spTree>
      <p:nvGrpSpPr>
        <p:cNvPr id="1" name=""/>
        <p:cNvGrpSpPr/>
        <p:nvPr/>
      </p:nvGrpSpPr>
      <p:grpSpPr>
        <a:xfrm>
          <a:off x="0" y="0"/>
          <a:ext cx="0" cy="0"/>
          <a:chOff x="0" y="0"/>
          <a:chExt cx="0" cy="0"/>
        </a:xfrm>
      </p:grpSpPr>
      <p:sp>
        <p:nvSpPr>
          <p:cNvPr id="11" name="Rectangle 10"/>
          <p:cNvSpPr/>
          <p:nvPr userDrawn="1"/>
        </p:nvSpPr>
        <p:spPr bwMode="grayWhite">
          <a:xfrm>
            <a:off x="0" y="-1"/>
            <a:ext cx="9144000" cy="5143501"/>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2" name="Freeform 5"/>
          <p:cNvSpPr>
            <a:spLocks/>
          </p:cNvSpPr>
          <p:nvPr userDrawn="1"/>
        </p:nvSpPr>
        <p:spPr bwMode="ltGray">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6"/>
          <p:cNvSpPr>
            <a:spLocks/>
          </p:cNvSpPr>
          <p:nvPr userDrawn="1"/>
        </p:nvSpPr>
        <p:spPr bwMode="ltGray">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7"/>
          <p:cNvSpPr>
            <a:spLocks/>
          </p:cNvSpPr>
          <p:nvPr userDrawn="1"/>
        </p:nvSpPr>
        <p:spPr bwMode="ltGray">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8"/>
          <p:cNvSpPr>
            <a:spLocks/>
          </p:cNvSpPr>
          <p:nvPr userDrawn="1"/>
        </p:nvSpPr>
        <p:spPr bwMode="ltGray">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Text Placeholder 21"/>
          <p:cNvSpPr>
            <a:spLocks noGrp="1"/>
          </p:cNvSpPr>
          <p:nvPr>
            <p:ph type="body" sz="quarter" idx="12"/>
          </p:nvPr>
        </p:nvSpPr>
        <p:spPr>
          <a:xfrm>
            <a:off x="438152" y="1385887"/>
            <a:ext cx="8277225" cy="3421856"/>
          </a:xfrm>
        </p:spPr>
        <p:txBody>
          <a:bodyPr/>
          <a:lstStyle>
            <a:lvl1pPr marL="347663" indent="-347663">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5616" y="358147"/>
            <a:ext cx="8385175" cy="834860"/>
          </a:xfrm>
        </p:spPr>
        <p:txBody>
          <a:bodyPr anchor="t"/>
          <a:lstStyle>
            <a:lvl1pPr>
              <a:defRPr sz="3600"/>
            </a:lvl1pPr>
          </a:lstStyle>
          <a:p>
            <a:r>
              <a:rPr lang="en-US" dirty="0"/>
              <a:t>Click to edit Master title style</a:t>
            </a:r>
          </a:p>
        </p:txBody>
      </p:sp>
    </p:spTree>
    <p:extLst>
      <p:ext uri="{BB962C8B-B14F-4D97-AF65-F5344CB8AC3E}">
        <p14:creationId xmlns:p14="http://schemas.microsoft.com/office/powerpoint/2010/main" val="60147132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2"/>
          </p:nvPr>
        </p:nvSpPr>
        <p:spPr>
          <a:xfrm>
            <a:off x="460376" y="1225296"/>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540118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Slide Number Placeholder 16"/>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225296"/>
            <a:ext cx="3840480" cy="3200400"/>
          </a:xfrm>
        </p:spPr>
        <p:txBody>
          <a:bodyPr/>
          <a:lstStyle>
            <a:lvl1pPr>
              <a:buFont typeface="Arial" pitchFamily="34" charset="0"/>
              <a:buNone/>
              <a:defRPr sz="2000"/>
            </a:lvl1pPr>
            <a:lvl2pPr>
              <a:buFont typeface="Arial" pitchFamily="34" charset="0"/>
              <a:buChar char="■"/>
              <a:defRPr sz="1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14"/>
          </p:nvPr>
        </p:nvSpPr>
        <p:spPr>
          <a:xfrm>
            <a:off x="4848225" y="1225296"/>
            <a:ext cx="3838574" cy="3200400"/>
          </a:xfrm>
        </p:spPr>
        <p:txBody>
          <a:bodyPr/>
          <a:lstStyle>
            <a:lvl1pPr>
              <a:buFont typeface="Arial" pitchFamily="34" charset="0"/>
              <a:buNone/>
              <a:defRPr sz="2000"/>
            </a:lvl1pPr>
            <a:lvl2pPr>
              <a:defRPr lang="en-US" sz="1800" dirty="0" smtClean="0">
                <a:solidFill>
                  <a:schemeClr val="tx1"/>
                </a:solidFill>
                <a:latin typeface="+mn-lt"/>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marL="301752" lvl="1" indent="-301752" algn="l" rtl="0" eaLnBrk="1" fontAlgn="base" hangingPunct="1">
              <a:spcBef>
                <a:spcPts val="600"/>
              </a:spcBef>
              <a:spcAft>
                <a:spcPct val="0"/>
              </a:spcAft>
              <a:buClr>
                <a:schemeClr val="accent4"/>
              </a:buClr>
              <a:buSzPct val="110000"/>
              <a:buFont typeface="Arial" pitchFamily="34" charset="0"/>
              <a:buChar char="■"/>
              <a:tabLst>
                <a:tab pos="301752" algn="l"/>
              </a:tabLst>
            </a:pPr>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503624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009"/>
            <a:ext cx="3848100" cy="411480"/>
          </a:xfrm>
          <a:prstGeom prst="rect">
            <a:avLst/>
          </a:prstGeo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48228" y="1135009"/>
            <a:ext cx="3838575" cy="411480"/>
          </a:xfrm>
          <a:prstGeom prst="rect">
            <a:avLst/>
          </a:prstGeo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Slide Number Placeholder 21"/>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680316"/>
            <a:ext cx="3840480" cy="2768202"/>
          </a:xfrm>
        </p:spPr>
        <p:txBody>
          <a:bodyPr/>
          <a:lstStyle>
            <a:lvl1pPr marL="301752" indent="-301752">
              <a:spcAft>
                <a:spcPts val="0"/>
              </a:spcAft>
              <a:buClr>
                <a:schemeClr val="accent4"/>
              </a:buClr>
              <a:buSzPct val="110000"/>
              <a:buFont typeface="Arial" pitchFamily="34" charset="0"/>
              <a:buChar char="■"/>
              <a:tabLst>
                <a:tab pos="301752" algn="l"/>
              </a:tabLst>
              <a:defRPr sz="1800" b="0"/>
            </a:lvl1pPr>
            <a:lvl2pPr marL="571500" indent="-247650">
              <a:spcBef>
                <a:spcPts val="576"/>
              </a:spcBef>
              <a:spcAft>
                <a:spcPts val="0"/>
              </a:spcAft>
              <a:buClr>
                <a:schemeClr val="tx1"/>
              </a:buClr>
              <a:buSzPct val="100000"/>
              <a:buFont typeface="Arial"/>
              <a:buChar char="•"/>
              <a:tabLst>
                <a:tab pos="571500" algn="l"/>
              </a:tabLst>
              <a:defRPr sz="1600"/>
            </a:lvl2pPr>
            <a:lvl3pPr marL="800100" indent="-228600">
              <a:buFont typeface="Arial" pitchFamily="34" charset="0"/>
              <a:buChar char="–"/>
              <a:defRPr sz="1400"/>
            </a:lvl3pPr>
            <a:lvl4pPr marL="1085850" indent="-228600">
              <a:buSzPct val="100000"/>
              <a:buFont typeface="Arial"/>
              <a:buChar char="•"/>
              <a:defRPr sz="1200"/>
            </a:lvl4pPr>
            <a:lvl5pPr marL="1314450" indent="-174625">
              <a:buSzPct val="100000"/>
              <a:buFont typeface="Arial"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4"/>
          </p:nvPr>
        </p:nvSpPr>
        <p:spPr>
          <a:xfrm>
            <a:off x="4846320" y="1680316"/>
            <a:ext cx="3840480" cy="2768202"/>
          </a:xfrm>
        </p:spPr>
        <p:txBody>
          <a:bodyPr/>
          <a:lstStyle>
            <a:lvl1pPr marL="301752" indent="-301752">
              <a:spcAft>
                <a:spcPts val="0"/>
              </a:spcAft>
              <a:buClr>
                <a:schemeClr val="accent4"/>
              </a:buClr>
              <a:buSzPct val="90000"/>
              <a:buFont typeface="Wingdings" pitchFamily="2" charset="2"/>
              <a:buChar char="n"/>
              <a:tabLst>
                <a:tab pos="301752" algn="l"/>
              </a:tabLst>
              <a:defRPr lang="en-US" sz="1800" b="0" dirty="0" smtClean="0">
                <a:solidFill>
                  <a:schemeClr val="tx1"/>
                </a:solidFill>
                <a:latin typeface="+mn-lt"/>
                <a:ea typeface="+mn-ea"/>
                <a:cs typeface="+mn-cs"/>
              </a:defRPr>
            </a:lvl1pPr>
            <a:lvl2pPr marL="571500" indent="-247650">
              <a:spcBef>
                <a:spcPts val="576"/>
              </a:spcBef>
              <a:spcAft>
                <a:spcPts val="0"/>
              </a:spcAft>
              <a:buClr>
                <a:schemeClr val="tx1"/>
              </a:buClr>
              <a:buSzPct val="100000"/>
              <a:buFont typeface="Arial"/>
              <a:buChar char="•"/>
              <a:tabLst>
                <a:tab pos="571500" algn="l"/>
              </a:tabLst>
              <a:defRPr sz="1600"/>
            </a:lvl2pPr>
            <a:lvl3pPr marL="800100" indent="-228600">
              <a:buFont typeface="Arial" pitchFamily="34" charset="0"/>
              <a:buChar char="–"/>
              <a:defRPr sz="1400"/>
            </a:lvl3pPr>
            <a:lvl4pPr marL="1085850" indent="-228600">
              <a:buSzPct val="100000"/>
              <a:buFont typeface="Arial"/>
              <a:buChar char="•"/>
              <a:defRPr sz="1200"/>
            </a:lvl4pPr>
            <a:lvl5pPr marL="1314450" indent="-174625">
              <a:buSzPct val="100000"/>
              <a:buFont typeface="Arial" pitchFamily="34" charset="0"/>
              <a:buChar char="–"/>
              <a:defRPr sz="1200"/>
            </a:lvl5pPr>
          </a:lstStyle>
          <a:p>
            <a:pPr marL="301752" lvl="0" indent="-301752" algn="l" rtl="0" eaLnBrk="1" fontAlgn="base" hangingPunct="1">
              <a:spcBef>
                <a:spcPts val="1200"/>
              </a:spcBef>
              <a:spcAft>
                <a:spcPts val="0"/>
              </a:spcAft>
              <a:buClr>
                <a:schemeClr val="accent4"/>
              </a:buClr>
              <a:buSzPct val="110000"/>
              <a:buFont typeface="Arial" pitchFamily="34" charset="0"/>
              <a:buChar char="■"/>
              <a:tabLst>
                <a:tab pos="301752"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13970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460376" y="1225296"/>
            <a:ext cx="8229600" cy="3200400"/>
          </a:xfrm>
        </p:spPr>
        <p:txBody>
          <a:bodyPr/>
          <a:lstStyle>
            <a:lvl2pP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8754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565882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Tree>
    <p:extLst>
      <p:ext uri="{BB962C8B-B14F-4D97-AF65-F5344CB8AC3E}">
        <p14:creationId xmlns:p14="http://schemas.microsoft.com/office/powerpoint/2010/main" val="383931460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hoto Grid A">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3396424"/>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userDrawn="1"/>
        </p:nvSpPr>
        <p:spPr bwMode="auto">
          <a:xfrm>
            <a:off x="0" y="3456384"/>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grpSp>
        <p:nvGrpSpPr>
          <p:cNvPr id="28" name="Group 27"/>
          <p:cNvGrpSpPr/>
          <p:nvPr userDrawn="1"/>
        </p:nvGrpSpPr>
        <p:grpSpPr>
          <a:xfrm>
            <a:off x="7933266" y="4296853"/>
            <a:ext cx="1210735" cy="846647"/>
            <a:chOff x="7813676" y="0"/>
            <a:chExt cx="1330326" cy="930275"/>
          </a:xfrm>
        </p:grpSpPr>
        <p:sp>
          <p:nvSpPr>
            <p:cNvPr id="3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5"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Grid B">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5150644"/>
          </a:xfrm>
          <a:custGeom>
            <a:avLst/>
            <a:gdLst>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76950 w 9144000"/>
              <a:gd name="connsiteY4" fmla="*/ 2324100 h 6867525"/>
              <a:gd name="connsiteX5" fmla="*/ 0 w 9144000"/>
              <a:gd name="connsiteY5"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57900 w 9144000"/>
              <a:gd name="connsiteY4" fmla="*/ 4562475 h 6867525"/>
              <a:gd name="connsiteX5" fmla="*/ 6076950 w 9144000"/>
              <a:gd name="connsiteY5" fmla="*/ 2324100 h 6867525"/>
              <a:gd name="connsiteX6" fmla="*/ 0 w 9144000"/>
              <a:gd name="connsiteY6"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14575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1451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7025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8253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9814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5986590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39963 h 6867525"/>
              <a:gd name="connsiteX8" fmla="*/ 0 w 9144000"/>
              <a:gd name="connsiteY8"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67525">
                <a:moveTo>
                  <a:pt x="0" y="0"/>
                </a:moveTo>
                <a:lnTo>
                  <a:pt x="9144000" y="0"/>
                </a:lnTo>
                <a:lnTo>
                  <a:pt x="9144000" y="6867525"/>
                </a:lnTo>
                <a:lnTo>
                  <a:pt x="0" y="6867525"/>
                </a:lnTo>
                <a:lnTo>
                  <a:pt x="0" y="4659313"/>
                </a:lnTo>
                <a:lnTo>
                  <a:pt x="6143625" y="4659313"/>
                </a:lnTo>
                <a:cubicBezTo>
                  <a:pt x="6142125" y="3903663"/>
                  <a:pt x="6145125" y="2995613"/>
                  <a:pt x="6143625" y="2239963"/>
                </a:cubicBezTo>
                <a:lnTo>
                  <a:pt x="0" y="2239963"/>
                </a:lnTo>
                <a:lnTo>
                  <a:pt x="0" y="0"/>
                </a:lnTo>
                <a:close/>
              </a:path>
            </a:pathLst>
          </a:custGeom>
          <a:solidFill>
            <a:schemeClr val="accent4"/>
          </a:solidFill>
        </p:spPr>
        <p:txBody>
          <a:bodyPr anchor="ctr" anchorCtr="0"/>
          <a:lstStyle>
            <a:lvl1pPr algn="ctr">
              <a:defRPr sz="1200" b="0"/>
            </a:lvl1pPr>
          </a:lstStyle>
          <a:p>
            <a:endParaRPr lang="en-US" dirty="0"/>
          </a:p>
        </p:txBody>
      </p:sp>
      <p:sp>
        <p:nvSpPr>
          <p:cNvPr id="10" name="Rectangle 9"/>
          <p:cNvSpPr/>
          <p:nvPr userDrawn="1"/>
        </p:nvSpPr>
        <p:spPr bwMode="auto">
          <a:xfrm>
            <a:off x="0" y="1734741"/>
            <a:ext cx="6076188" cy="1696260"/>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1" name="Group 10"/>
          <p:cNvGrpSpPr/>
          <p:nvPr userDrawn="1"/>
        </p:nvGrpSpPr>
        <p:grpSpPr>
          <a:xfrm>
            <a:off x="4861679" y="2582168"/>
            <a:ext cx="1210735" cy="846647"/>
            <a:chOff x="7813676" y="0"/>
            <a:chExt cx="1330326" cy="930275"/>
          </a:xfrm>
        </p:grpSpPr>
        <p:sp>
          <p:nvSpPr>
            <p:cNvPr id="1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4"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Title 31"/>
          <p:cNvSpPr>
            <a:spLocks noGrp="1"/>
          </p:cNvSpPr>
          <p:nvPr userDrawn="1">
            <p:ph type="title"/>
          </p:nvPr>
        </p:nvSpPr>
        <p:spPr>
          <a:xfrm>
            <a:off x="455616" y="1815321"/>
            <a:ext cx="5462584" cy="789196"/>
          </a:xfrm>
        </p:spPr>
        <p:txBody>
          <a:bodyPr anchor="b"/>
          <a:lstStyle>
            <a:lvl1pPr>
              <a:defRPr sz="3000"/>
            </a:lvl1pPr>
          </a:lstStyle>
          <a:p>
            <a:r>
              <a:rPr lang="en-US" dirty="0"/>
              <a:t>Click to edit Master title style</a:t>
            </a:r>
          </a:p>
        </p:txBody>
      </p:sp>
      <p:sp>
        <p:nvSpPr>
          <p:cNvPr id="17" name="Text Placeholder 33"/>
          <p:cNvSpPr>
            <a:spLocks noGrp="1"/>
          </p:cNvSpPr>
          <p:nvPr userDrawn="1">
            <p:ph type="body" sz="quarter" idx="15"/>
          </p:nvPr>
        </p:nvSpPr>
        <p:spPr>
          <a:xfrm>
            <a:off x="455612" y="2650282"/>
            <a:ext cx="5175504"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hoto Grid C">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7143"/>
            <a:ext cx="6089903" cy="3396996"/>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56385"/>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62678" y="-7143"/>
            <a:ext cx="2981325" cy="3396996"/>
          </a:xfrm>
          <a:solidFill>
            <a:schemeClr val="accent4"/>
          </a:solidFill>
        </p:spPr>
        <p:txBody>
          <a:bodyPr anchor="ctr" anchorCtr="0"/>
          <a:lstStyle>
            <a:lvl1pPr algn="ctr">
              <a:defRPr sz="1200" b="0"/>
            </a:lvl1pPr>
          </a:lstStyle>
          <a:p>
            <a:endParaRPr lang="en-US" dirty="0"/>
          </a:p>
        </p:txBody>
      </p:sp>
      <p:grpSp>
        <p:nvGrpSpPr>
          <p:cNvPr id="20" name="Group 19"/>
          <p:cNvGrpSpPr/>
          <p:nvPr userDrawn="1"/>
        </p:nvGrpSpPr>
        <p:grpSpPr>
          <a:xfrm>
            <a:off x="7933265" y="4296854"/>
            <a:ext cx="1210735" cy="846647"/>
            <a:chOff x="7813676" y="0"/>
            <a:chExt cx="1330326" cy="930275"/>
          </a:xfrm>
        </p:grpSpPr>
        <p:sp>
          <p:nvSpPr>
            <p:cNvPr id="2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2"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hoto Grid D">
    <p:bg>
      <p:bgRef idx="1001">
        <a:schemeClr val="bg1"/>
      </p:bgRef>
    </p:bg>
    <p:spTree>
      <p:nvGrpSpPr>
        <p:cNvPr id="1" name=""/>
        <p:cNvGrpSpPr/>
        <p:nvPr/>
      </p:nvGrpSpPr>
      <p:grpSpPr>
        <a:xfrm>
          <a:off x="0" y="0"/>
          <a:ext cx="0" cy="0"/>
          <a:chOff x="0" y="0"/>
          <a:chExt cx="0" cy="0"/>
        </a:xfrm>
      </p:grpSpPr>
      <p:sp>
        <p:nvSpPr>
          <p:cNvPr id="25" name="Rectangle 24"/>
          <p:cNvSpPr/>
          <p:nvPr/>
        </p:nvSpPr>
        <p:spPr bwMode="auto">
          <a:xfrm>
            <a:off x="3073415" y="1736455"/>
            <a:ext cx="6070587" cy="3406759"/>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6"/>
          </p:nvPr>
        </p:nvSpPr>
        <p:spPr>
          <a:xfrm>
            <a:off x="0" y="-7144"/>
            <a:ext cx="2996438" cy="515035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3073412" y="2"/>
            <a:ext cx="6071616" cy="1672828"/>
          </a:xfrm>
          <a:solidFill>
            <a:schemeClr val="accent4"/>
          </a:solidFill>
        </p:spPr>
        <p:txBody>
          <a:bodyPr anchor="ctr" anchorCtr="0"/>
          <a:lstStyle>
            <a:lvl1pPr algn="ctr">
              <a:defRPr sz="1200" b="0"/>
            </a:lvl1pPr>
          </a:lstStyle>
          <a:p>
            <a:endParaRPr lang="en-US" dirty="0"/>
          </a:p>
        </p:txBody>
      </p:sp>
      <p:grpSp>
        <p:nvGrpSpPr>
          <p:cNvPr id="11" name="Group 34"/>
          <p:cNvGrpSpPr/>
          <p:nvPr userDrawn="1"/>
        </p:nvGrpSpPr>
        <p:grpSpPr>
          <a:xfrm>
            <a:off x="6486525" y="3266143"/>
            <a:ext cx="2657475" cy="1877357"/>
            <a:chOff x="4727575" y="3613150"/>
            <a:chExt cx="1330325" cy="939800"/>
          </a:xfrm>
        </p:grpSpPr>
        <p:sp>
          <p:nvSpPr>
            <p:cNvPr id="18"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1"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2"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0" name="Text Placeholder 33"/>
          <p:cNvSpPr>
            <a:spLocks noGrp="1"/>
          </p:cNvSpPr>
          <p:nvPr>
            <p:ph type="body" sz="quarter" idx="17"/>
          </p:nvPr>
        </p:nvSpPr>
        <p:spPr>
          <a:xfrm>
            <a:off x="3520546" y="2784967"/>
            <a:ext cx="534924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
        <p:nvSpPr>
          <p:cNvPr id="2" name="Title 1"/>
          <p:cNvSpPr>
            <a:spLocks noGrp="1"/>
          </p:cNvSpPr>
          <p:nvPr>
            <p:ph type="title"/>
          </p:nvPr>
        </p:nvSpPr>
        <p:spPr>
          <a:xfrm>
            <a:off x="3519714" y="2046227"/>
            <a:ext cx="5341257" cy="667512"/>
          </a:xfrm>
        </p:spPr>
        <p:txBody>
          <a:bodyPr anchor="b"/>
          <a:lstStyle>
            <a:lvl1pPr>
              <a:defRPr sz="3000"/>
            </a:lvl1pPr>
          </a:lstStyle>
          <a:p>
            <a:r>
              <a:rPr lang="en-US" dirty="0"/>
              <a:t>Click to edit Master title style</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hoto Grid E">
    <p:bg>
      <p:bgRef idx="1001">
        <a:schemeClr val="bg1"/>
      </p:bgRef>
    </p:bg>
    <p:spTree>
      <p:nvGrpSpPr>
        <p:cNvPr id="1" name=""/>
        <p:cNvGrpSpPr/>
        <p:nvPr/>
      </p:nvGrpSpPr>
      <p:grpSpPr>
        <a:xfrm>
          <a:off x="0" y="0"/>
          <a:ext cx="0" cy="0"/>
          <a:chOff x="0" y="0"/>
          <a:chExt cx="0" cy="0"/>
        </a:xfrm>
      </p:grpSpPr>
      <p:sp>
        <p:nvSpPr>
          <p:cNvPr id="38" name="Rectangle 37"/>
          <p:cNvSpPr/>
          <p:nvPr userDrawn="1"/>
        </p:nvSpPr>
        <p:spPr bwMode="auto">
          <a:xfrm>
            <a:off x="1" y="1739122"/>
            <a:ext cx="9143999"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39" name="Title 31"/>
          <p:cNvSpPr>
            <a:spLocks noGrp="1"/>
          </p:cNvSpPr>
          <p:nvPr>
            <p:ph type="title"/>
          </p:nvPr>
        </p:nvSpPr>
        <p:spPr>
          <a:xfrm>
            <a:off x="455616" y="2050401"/>
            <a:ext cx="8163449" cy="667368"/>
          </a:xfrm>
        </p:spPr>
        <p:txBody>
          <a:bodyPr anchor="b"/>
          <a:lstStyle>
            <a:lvl1pPr>
              <a:defRPr sz="3000"/>
            </a:lvl1pPr>
          </a:lstStyle>
          <a:p>
            <a:r>
              <a:rPr lang="en-US" dirty="0"/>
              <a:t>Click to edit Master title style</a:t>
            </a:r>
          </a:p>
        </p:txBody>
      </p:sp>
      <p:grpSp>
        <p:nvGrpSpPr>
          <p:cNvPr id="14" name="Group 34"/>
          <p:cNvGrpSpPr/>
          <p:nvPr userDrawn="1"/>
        </p:nvGrpSpPr>
        <p:grpSpPr>
          <a:xfrm>
            <a:off x="6486525" y="3266143"/>
            <a:ext cx="2657475" cy="1877357"/>
            <a:chOff x="4727575" y="3613150"/>
            <a:chExt cx="1330325" cy="939800"/>
          </a:xfrm>
        </p:grpSpPr>
        <p:sp>
          <p:nvSpPr>
            <p:cNvPr id="16"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7"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40" name="Text Placeholder 33"/>
          <p:cNvSpPr>
            <a:spLocks noGrp="1"/>
          </p:cNvSpPr>
          <p:nvPr>
            <p:ph type="body" sz="quarter" idx="15"/>
          </p:nvPr>
        </p:nvSpPr>
        <p:spPr>
          <a:xfrm>
            <a:off x="455613" y="2784967"/>
            <a:ext cx="8163454"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hoto Grid F">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1"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0"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26"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2" name="Group 34"/>
          <p:cNvGrpSpPr/>
          <p:nvPr userDrawn="1"/>
        </p:nvGrpSpPr>
        <p:grpSpPr>
          <a:xfrm>
            <a:off x="3423477" y="3266143"/>
            <a:ext cx="2657475" cy="1877357"/>
            <a:chOff x="4727575" y="3613150"/>
            <a:chExt cx="1330325" cy="939800"/>
          </a:xfrm>
        </p:grpSpPr>
        <p:sp>
          <p:nvSpPr>
            <p:cNvPr id="13"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7"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hoto Grid G">
    <p:bg>
      <p:bgRef idx="1001">
        <a:schemeClr val="bg1"/>
      </p:bgRef>
    </p:bg>
    <p:spTree>
      <p:nvGrpSpPr>
        <p:cNvPr id="1" name=""/>
        <p:cNvGrpSpPr/>
        <p:nvPr/>
      </p:nvGrpSpPr>
      <p:grpSpPr>
        <a:xfrm>
          <a:off x="0" y="0"/>
          <a:ext cx="0" cy="0"/>
          <a:chOff x="0" y="0"/>
          <a:chExt cx="0" cy="0"/>
        </a:xfrm>
      </p:grpSpPr>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65528"/>
            <a:ext cx="9144000"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6" y="3565539"/>
            <a:ext cx="8231187"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53531" y="-7143"/>
            <a:ext cx="2990469" cy="3406140"/>
          </a:xfrm>
          <a:solidFill>
            <a:schemeClr val="accent4"/>
          </a:solidFill>
        </p:spPr>
        <p:txBody>
          <a:bodyPr anchor="ctr" anchorCtr="0"/>
          <a:lstStyle>
            <a:lvl1pPr algn="ctr">
              <a:defRPr sz="1200" b="0"/>
            </a:lvl1pPr>
          </a:lstStyle>
          <a:p>
            <a:endParaRPr lang="en-US" dirty="0"/>
          </a:p>
        </p:txBody>
      </p:sp>
      <p:sp>
        <p:nvSpPr>
          <p:cNvPr id="16" name="Picture Placeholder 15"/>
          <p:cNvSpPr>
            <a:spLocks noGrp="1"/>
          </p:cNvSpPr>
          <p:nvPr userDrawn="1">
            <p:ph type="pic" sz="quarter" idx="16"/>
          </p:nvPr>
        </p:nvSpPr>
        <p:spPr>
          <a:xfrm>
            <a:off x="3" y="-7143"/>
            <a:ext cx="2999613" cy="3406140"/>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7"/>
          </p:nvPr>
        </p:nvSpPr>
        <p:spPr>
          <a:xfrm>
            <a:off x="3076767" y="-7143"/>
            <a:ext cx="2999613" cy="3406140"/>
          </a:xfrm>
          <a:solidFill>
            <a:schemeClr val="accent4"/>
          </a:solidFill>
        </p:spPr>
        <p:txBody>
          <a:bodyPr anchor="ctr" anchorCtr="0"/>
          <a:lstStyle>
            <a:lvl1pPr algn="ctr">
              <a:defRPr sz="1200" b="0"/>
            </a:lvl1pPr>
          </a:lstStyle>
          <a:p>
            <a:endParaRPr lang="en-US" dirty="0"/>
          </a:p>
        </p:txBody>
      </p:sp>
      <p:grpSp>
        <p:nvGrpSpPr>
          <p:cNvPr id="18" name="Group 17"/>
          <p:cNvGrpSpPr/>
          <p:nvPr userDrawn="1"/>
        </p:nvGrpSpPr>
        <p:grpSpPr>
          <a:xfrm>
            <a:off x="7933265" y="4296854"/>
            <a:ext cx="1210735" cy="846647"/>
            <a:chOff x="7813676" y="0"/>
            <a:chExt cx="1330326"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6" y="4400500"/>
            <a:ext cx="8231187"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hoto Grid H">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sp>
        <p:nvSpPr>
          <p:cNvPr id="20" name="Picture Placeholder 21"/>
          <p:cNvSpPr>
            <a:spLocks noGrp="1"/>
          </p:cNvSpPr>
          <p:nvPr>
            <p:ph type="pic" sz="quarter" idx="16"/>
          </p:nvPr>
        </p:nvSpPr>
        <p:spPr>
          <a:xfrm>
            <a:off x="6153531" y="1736741"/>
            <a:ext cx="2990469" cy="3406759"/>
          </a:xfrm>
          <a:solidFill>
            <a:schemeClr val="accent4"/>
          </a:solidFill>
        </p:spPr>
        <p:txBody>
          <a:bodyPr anchor="ctr" anchorCtr="0"/>
          <a:lstStyle>
            <a:lvl1pPr algn="ctr">
              <a:defRPr sz="1200" b="0"/>
            </a:lvl1pPr>
          </a:lstStyle>
          <a:p>
            <a:endParaRPr lang="en-US" dirty="0"/>
          </a:p>
        </p:txBody>
      </p:sp>
      <p:grpSp>
        <p:nvGrpSpPr>
          <p:cNvPr id="15" name="Group 34"/>
          <p:cNvGrpSpPr/>
          <p:nvPr userDrawn="1"/>
        </p:nvGrpSpPr>
        <p:grpSpPr>
          <a:xfrm>
            <a:off x="3423477" y="3266143"/>
            <a:ext cx="2657475" cy="1877357"/>
            <a:chOff x="4727575" y="3613150"/>
            <a:chExt cx="1330325" cy="939800"/>
          </a:xfrm>
        </p:grpSpPr>
        <p:sp>
          <p:nvSpPr>
            <p:cNvPr id="22"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9"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Slide Number Placeholder 16"/>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225296"/>
            <a:ext cx="3840480" cy="3200400"/>
          </a:xfrm>
        </p:spPr>
        <p:txBody>
          <a:bodyPr/>
          <a:lstStyle>
            <a:lvl1pPr>
              <a:buFont typeface="Arial" pitchFamily="34" charset="0"/>
              <a:buNone/>
              <a:defRPr sz="2000"/>
            </a:lvl1pPr>
            <a:lvl2pPr>
              <a:defRPr lang="en-US" sz="1800" dirty="0" smtClean="0">
                <a:solidFill>
                  <a:schemeClr val="tx1"/>
                </a:solidFill>
                <a:latin typeface="+mn-lt"/>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14"/>
          </p:nvPr>
        </p:nvSpPr>
        <p:spPr>
          <a:xfrm>
            <a:off x="4848225" y="1225296"/>
            <a:ext cx="3838574" cy="3200400"/>
          </a:xfrm>
        </p:spPr>
        <p:txBody>
          <a:bodyPr/>
          <a:lstStyle>
            <a:lvl1pPr>
              <a:buFont typeface="Arial" pitchFamily="34" charset="0"/>
              <a:buNone/>
              <a:defRPr sz="2000"/>
            </a:lvl1pPr>
            <a:lvl2pPr>
              <a:buSzPct val="110000"/>
              <a:buFont typeface="Arial" pitchFamily="34" charset="0"/>
              <a:buChar char="■"/>
              <a:defRPr sz="1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621567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hoto Grid I">
    <p:bg>
      <p:bgRef idx="1001">
        <a:schemeClr val="bg1"/>
      </p:bgRef>
    </p:bg>
    <p:spTree>
      <p:nvGrpSpPr>
        <p:cNvPr id="1" name=""/>
        <p:cNvGrpSpPr/>
        <p:nvPr/>
      </p:nvGrpSpPr>
      <p:grpSpPr>
        <a:xfrm>
          <a:off x="0" y="0"/>
          <a:ext cx="0" cy="0"/>
          <a:chOff x="0" y="0"/>
          <a:chExt cx="0" cy="0"/>
        </a:xfrm>
      </p:grpSpPr>
      <p:sp>
        <p:nvSpPr>
          <p:cNvPr id="34" name="Rectangle 33"/>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2"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3"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21" name="Picture Placeholder 21"/>
          <p:cNvSpPr>
            <a:spLocks noGrp="1"/>
          </p:cNvSpPr>
          <p:nvPr>
            <p:ph type="pic" sz="quarter" idx="16"/>
          </p:nvPr>
        </p:nvSpPr>
        <p:spPr>
          <a:xfrm>
            <a:off x="6153912" y="1735074"/>
            <a:ext cx="2990469" cy="1673352"/>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18"/>
          </p:nvPr>
        </p:nvSpPr>
        <p:spPr>
          <a:xfrm>
            <a:off x="6153912" y="3470148"/>
            <a:ext cx="2990469" cy="1673352"/>
          </a:xfrm>
          <a:solidFill>
            <a:schemeClr val="accent4"/>
          </a:solidFill>
        </p:spPr>
        <p:txBody>
          <a:bodyPr anchor="ctr" anchorCtr="0"/>
          <a:lstStyle>
            <a:lvl1pPr algn="ctr">
              <a:defRPr sz="1200" b="0"/>
            </a:lvl1pPr>
          </a:lstStyle>
          <a:p>
            <a:endParaRPr lang="en-US" dirty="0"/>
          </a:p>
        </p:txBody>
      </p:sp>
      <p:sp>
        <p:nvSpPr>
          <p:cNvPr id="14"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6" name="Group 34"/>
          <p:cNvGrpSpPr/>
          <p:nvPr userDrawn="1"/>
        </p:nvGrpSpPr>
        <p:grpSpPr>
          <a:xfrm>
            <a:off x="3423477" y="3266143"/>
            <a:ext cx="2657475" cy="1877357"/>
            <a:chOff x="4727575" y="3613150"/>
            <a:chExt cx="1330325" cy="939800"/>
          </a:xfrm>
        </p:grpSpPr>
        <p:sp>
          <p:nvSpPr>
            <p:cNvPr id="17"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9"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5"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hoto Grid J">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userDrawn="1">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7200" y="1738797"/>
            <a:ext cx="5351461" cy="676274"/>
          </a:xfrm>
        </p:spPr>
        <p:txBody>
          <a:bodyPr anchor="b"/>
          <a:lstStyle>
            <a:lvl1pPr>
              <a:defRPr sz="3000"/>
            </a:lvl1pPr>
          </a:lstStyle>
          <a:p>
            <a:r>
              <a:rPr lang="en-US" dirty="0"/>
              <a:t>Click to edit Master title style</a:t>
            </a:r>
          </a:p>
        </p:txBody>
      </p:sp>
      <p:sp>
        <p:nvSpPr>
          <p:cNvPr id="21" name="Picture Placeholder 23"/>
          <p:cNvSpPr>
            <a:spLocks noGrp="1"/>
          </p:cNvSpPr>
          <p:nvPr userDrawn="1">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5"/>
          <p:cNvSpPr>
            <a:spLocks noGrp="1"/>
          </p:cNvSpPr>
          <p:nvPr userDrawn="1">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grpSp>
        <p:nvGrpSpPr>
          <p:cNvPr id="15" name="Group 14"/>
          <p:cNvGrpSpPr/>
          <p:nvPr userDrawn="1"/>
        </p:nvGrpSpPr>
        <p:grpSpPr>
          <a:xfrm>
            <a:off x="4870409" y="2566661"/>
            <a:ext cx="1210735" cy="846647"/>
            <a:chOff x="7813676" y="0"/>
            <a:chExt cx="1330326" cy="930275"/>
          </a:xfrm>
        </p:grpSpPr>
        <p:sp>
          <p:nvSpPr>
            <p:cNvPr id="24"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7200" y="2489411"/>
            <a:ext cx="5351459" cy="66971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Photo Grid K">
    <p:bg>
      <p:bgRef idx="1001">
        <a:schemeClr val="bg1"/>
      </p:bgRef>
    </p:bg>
    <p:spTree>
      <p:nvGrpSpPr>
        <p:cNvPr id="1" name=""/>
        <p:cNvGrpSpPr/>
        <p:nvPr/>
      </p:nvGrpSpPr>
      <p:grpSpPr>
        <a:xfrm>
          <a:off x="0" y="0"/>
          <a:ext cx="0" cy="0"/>
          <a:chOff x="0" y="0"/>
          <a:chExt cx="0" cy="0"/>
        </a:xfrm>
      </p:grpSpPr>
      <p:sp>
        <p:nvSpPr>
          <p:cNvPr id="25" name="Rectangle 24"/>
          <p:cNvSpPr/>
          <p:nvPr userDrawn="1"/>
        </p:nvSpPr>
        <p:spPr bwMode="auto">
          <a:xfrm>
            <a:off x="3" y="1735336"/>
            <a:ext cx="9143997"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19"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0"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3" name="Picture Placeholder 11"/>
          <p:cNvSpPr>
            <a:spLocks noGrp="1"/>
          </p:cNvSpPr>
          <p:nvPr>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27" name="Picture Placeholder 13"/>
          <p:cNvSpPr>
            <a:spLocks noGrp="1"/>
          </p:cNvSpPr>
          <p:nvPr>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28" name="Picture Placeholder 15"/>
          <p:cNvSpPr>
            <a:spLocks noGrp="1"/>
          </p:cNvSpPr>
          <p:nvPr>
            <p:ph type="pic" sz="quarter" idx="12"/>
          </p:nvPr>
        </p:nvSpPr>
        <p:spPr>
          <a:xfrm>
            <a:off x="6153912" y="0"/>
            <a:ext cx="2990088" cy="1671066"/>
          </a:xfrm>
          <a:solidFill>
            <a:schemeClr val="accent4"/>
          </a:solidFill>
        </p:spPr>
        <p:txBody>
          <a:bodyPr anchor="ctr" anchorCtr="0"/>
          <a:lstStyle>
            <a:lvl1pPr algn="ctr">
              <a:defRPr sz="1200" b="0"/>
            </a:lvl1pPr>
          </a:lstStyle>
          <a:p>
            <a:endParaRPr lang="en-US" dirty="0"/>
          </a:p>
        </p:txBody>
      </p:sp>
      <p:grpSp>
        <p:nvGrpSpPr>
          <p:cNvPr id="14" name="Group 13"/>
          <p:cNvGrpSpPr/>
          <p:nvPr userDrawn="1"/>
        </p:nvGrpSpPr>
        <p:grpSpPr>
          <a:xfrm>
            <a:off x="7933265" y="2566661"/>
            <a:ext cx="1210735" cy="846647"/>
            <a:chOff x="7813676" y="0"/>
            <a:chExt cx="1330326" cy="930275"/>
          </a:xfrm>
        </p:grpSpPr>
        <p:sp>
          <p:nvSpPr>
            <p:cNvPr id="16"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8" name="Title 31"/>
          <p:cNvSpPr>
            <a:spLocks noGrp="1"/>
          </p:cNvSpPr>
          <p:nvPr userDrawn="1">
            <p:ph type="title"/>
          </p:nvPr>
        </p:nvSpPr>
        <p:spPr>
          <a:xfrm>
            <a:off x="455614" y="2028827"/>
            <a:ext cx="8012112" cy="1084661"/>
          </a:xfrm>
        </p:spPr>
        <p:txBody>
          <a:bodyPr anchor="ctr"/>
          <a:lstStyle>
            <a:lvl1pPr>
              <a:defRPr sz="3000"/>
            </a:lvl1pPr>
          </a:lstStyle>
          <a:p>
            <a:r>
              <a:rPr lang="en-US" dirty="0"/>
              <a:t>Click to edit Master title style</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hoto Grid L">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Picture Placeholder 21"/>
          <p:cNvSpPr>
            <a:spLocks noGrp="1"/>
          </p:cNvSpPr>
          <p:nvPr>
            <p:ph type="pic" sz="quarter" idx="19"/>
          </p:nvPr>
        </p:nvSpPr>
        <p:spPr>
          <a:xfrm>
            <a:off x="6153531" y="1735336"/>
            <a:ext cx="2990469" cy="168021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5616" y="1743192"/>
            <a:ext cx="5358384" cy="669131"/>
          </a:xfrm>
        </p:spPr>
        <p:txBody>
          <a:bodyPr anchor="b"/>
          <a:lstStyle>
            <a:lvl1pPr>
              <a:defRPr sz="3000"/>
            </a:lvl1pPr>
          </a:lstStyle>
          <a:p>
            <a:r>
              <a:rPr lang="en-US" dirty="0"/>
              <a:t>Click to edit Master title style</a:t>
            </a:r>
          </a:p>
        </p:txBody>
      </p:sp>
      <p:sp>
        <p:nvSpPr>
          <p:cNvPr id="21"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3"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4" name="Picture Placeholder 11"/>
          <p:cNvSpPr>
            <a:spLocks noGrp="1"/>
          </p:cNvSpPr>
          <p:nvPr>
            <p:ph type="pic" sz="quarter" idx="10"/>
          </p:nvPr>
        </p:nvSpPr>
        <p:spPr>
          <a:xfrm>
            <a:off x="0" y="-7143"/>
            <a:ext cx="2999232" cy="1670828"/>
          </a:xfrm>
          <a:solidFill>
            <a:schemeClr val="accent4"/>
          </a:solidFill>
        </p:spPr>
        <p:txBody>
          <a:bodyPr anchor="ctr" anchorCtr="0"/>
          <a:lstStyle>
            <a:lvl1pPr algn="ctr">
              <a:defRPr sz="1200" b="0"/>
            </a:lvl1pPr>
          </a:lstStyle>
          <a:p>
            <a:endParaRPr lang="en-US" dirty="0"/>
          </a:p>
        </p:txBody>
      </p:sp>
      <p:sp>
        <p:nvSpPr>
          <p:cNvPr id="25" name="Picture Placeholder 13"/>
          <p:cNvSpPr>
            <a:spLocks noGrp="1"/>
          </p:cNvSpPr>
          <p:nvPr>
            <p:ph type="pic" sz="quarter" idx="11"/>
          </p:nvPr>
        </p:nvSpPr>
        <p:spPr>
          <a:xfrm>
            <a:off x="3076956" y="-7143"/>
            <a:ext cx="2999232" cy="1670828"/>
          </a:xfrm>
          <a:solidFill>
            <a:schemeClr val="accent4"/>
          </a:solidFill>
        </p:spPr>
        <p:txBody>
          <a:bodyPr anchor="ctr" anchorCtr="0"/>
          <a:lstStyle>
            <a:lvl1pPr algn="ctr">
              <a:defRPr sz="1200" b="0"/>
            </a:lvl1pPr>
          </a:lstStyle>
          <a:p>
            <a:endParaRPr lang="en-US" dirty="0"/>
          </a:p>
        </p:txBody>
      </p:sp>
      <p:sp>
        <p:nvSpPr>
          <p:cNvPr id="27" name="Picture Placeholder 15"/>
          <p:cNvSpPr>
            <a:spLocks noGrp="1"/>
          </p:cNvSpPr>
          <p:nvPr>
            <p:ph type="pic" sz="quarter" idx="12"/>
          </p:nvPr>
        </p:nvSpPr>
        <p:spPr>
          <a:xfrm>
            <a:off x="6153912" y="-7143"/>
            <a:ext cx="2990088" cy="1671066"/>
          </a:xfrm>
          <a:solidFill>
            <a:schemeClr val="accent4"/>
          </a:solidFill>
        </p:spPr>
        <p:txBody>
          <a:bodyPr anchor="ctr" anchorCtr="0"/>
          <a:lstStyle>
            <a:lvl1pPr algn="ctr">
              <a:defRPr sz="1200" b="0"/>
            </a:lvl1pPr>
          </a:lstStyle>
          <a:p>
            <a:endParaRPr lang="en-US" dirty="0"/>
          </a:p>
        </p:txBody>
      </p:sp>
      <p:grpSp>
        <p:nvGrpSpPr>
          <p:cNvPr id="16" name="Group 15"/>
          <p:cNvGrpSpPr/>
          <p:nvPr userDrawn="1"/>
        </p:nvGrpSpPr>
        <p:grpSpPr>
          <a:xfrm>
            <a:off x="4870409" y="2566661"/>
            <a:ext cx="1210735" cy="846647"/>
            <a:chOff x="7813676" y="0"/>
            <a:chExt cx="1330326" cy="930275"/>
          </a:xfrm>
        </p:grpSpPr>
        <p:sp>
          <p:nvSpPr>
            <p:cNvPr id="17"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5613" y="2492999"/>
            <a:ext cx="5358384" cy="67406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744990182"/>
      </p:ext>
    </p:extLst>
  </p:cSld>
  <p:clrMapOvr>
    <a:overrideClrMapping bg1="lt1" tx1="dk1" bg2="lt2" tx2="dk2" accent1="accent1" accent2="accent2" accent3="accent3" accent4="accent4" accent5="accent5" accent6="accent6" hlink="hlink" folHlink="folHlink"/>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4" name="Rectangle 23"/>
          <p:cNvSpPr/>
          <p:nvPr userDrawn="1"/>
        </p:nvSpPr>
        <p:spPr bwMode="grayWhite">
          <a:xfrm>
            <a:off x="0" y="0"/>
            <a:ext cx="9144000" cy="3826934"/>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latin typeface="+mj-lt"/>
            </a:endParaRPr>
          </a:p>
        </p:txBody>
      </p:sp>
      <p:pic>
        <p:nvPicPr>
          <p:cNvPr id="25" name="Picture 24" descr="RWJF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41780" y="3954993"/>
            <a:ext cx="1891071" cy="939233"/>
          </a:xfrm>
          <a:prstGeom prst="rect">
            <a:avLst/>
          </a:prstGeom>
        </p:spPr>
      </p:pic>
      <p:grpSp>
        <p:nvGrpSpPr>
          <p:cNvPr id="26" name="Group 25"/>
          <p:cNvGrpSpPr/>
          <p:nvPr userDrawn="1"/>
        </p:nvGrpSpPr>
        <p:grpSpPr>
          <a:xfrm>
            <a:off x="3496732" y="1253126"/>
            <a:ext cx="5647269" cy="2573807"/>
            <a:chOff x="2971802" y="1002242"/>
            <a:chExt cx="6172200" cy="2813050"/>
          </a:xfrm>
        </p:grpSpPr>
        <p:sp>
          <p:nvSpPr>
            <p:cNvPr id="30" name="Freeform 6"/>
            <p:cNvSpPr>
              <a:spLocks noEditPoints="1"/>
            </p:cNvSpPr>
            <p:nvPr userDrawn="1"/>
          </p:nvSpPr>
          <p:spPr bwMode="ltGray">
            <a:xfrm>
              <a:off x="8251827" y="100224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1" name="Freeform 9"/>
            <p:cNvSpPr>
              <a:spLocks/>
            </p:cNvSpPr>
            <p:nvPr userDrawn="1"/>
          </p:nvSpPr>
          <p:spPr bwMode="ltGray">
            <a:xfrm>
              <a:off x="2971802" y="228811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2" name="Freeform 10"/>
            <p:cNvSpPr>
              <a:spLocks/>
            </p:cNvSpPr>
            <p:nvPr userDrawn="1"/>
          </p:nvSpPr>
          <p:spPr bwMode="ltGray">
            <a:xfrm>
              <a:off x="6324600" y="1846792"/>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48866" name="Rectangle 2"/>
          <p:cNvSpPr>
            <a:spLocks noGrp="1" noChangeArrowheads="1"/>
          </p:cNvSpPr>
          <p:nvPr>
            <p:ph type="ctrTitle"/>
          </p:nvPr>
        </p:nvSpPr>
        <p:spPr bwMode="black">
          <a:xfrm>
            <a:off x="455611" y="365760"/>
            <a:ext cx="8366760" cy="1209675"/>
          </a:xfrm>
        </p:spPr>
        <p:txBody>
          <a:bodyPr anchor="b"/>
          <a:lstStyle>
            <a:lvl1pPr>
              <a:defRPr sz="3600" b="1">
                <a:solidFill>
                  <a:schemeClr val="bg1"/>
                </a:solidFill>
                <a:latin typeface="+mj-lt"/>
              </a:defRPr>
            </a:lvl1pPr>
          </a:lstStyle>
          <a:p>
            <a:r>
              <a:rPr lang="en-US" dirty="0"/>
              <a:t>Click to edit Master title style</a:t>
            </a:r>
          </a:p>
        </p:txBody>
      </p:sp>
      <p:sp>
        <p:nvSpPr>
          <p:cNvPr id="548867" name="Rectangle 3"/>
          <p:cNvSpPr>
            <a:spLocks noGrp="1" noChangeArrowheads="1"/>
          </p:cNvSpPr>
          <p:nvPr>
            <p:ph type="subTitle" idx="1"/>
          </p:nvPr>
        </p:nvSpPr>
        <p:spPr bwMode="black">
          <a:xfrm>
            <a:off x="455611" y="1655064"/>
            <a:ext cx="8356600" cy="788194"/>
          </a:xfrm>
          <a:prstGeom prst="rect">
            <a:avLst/>
          </a:prstGeom>
        </p:spPr>
        <p:txBody>
          <a:bodyPr/>
          <a:lstStyle>
            <a:lvl1pPr marL="0" indent="0">
              <a:spcBef>
                <a:spcPct val="40000"/>
              </a:spcBef>
              <a:buFont typeface="Verdana" pitchFamily="34" charset="0"/>
              <a:buNone/>
              <a:defRPr sz="2000" b="0">
                <a:solidFill>
                  <a:schemeClr val="bg1"/>
                </a:solidFill>
                <a:latin typeface="+mn-lt"/>
              </a:defRPr>
            </a:lvl1pPr>
          </a:lstStyle>
          <a:p>
            <a:r>
              <a:rPr lang="en-US" dirty="0"/>
              <a:t>Click to edit Master subtitle style</a:t>
            </a:r>
          </a:p>
        </p:txBody>
      </p:sp>
      <p:sp>
        <p:nvSpPr>
          <p:cNvPr id="2055" name="Line 7"/>
          <p:cNvSpPr>
            <a:spLocks noChangeShapeType="1"/>
          </p:cNvSpPr>
          <p:nvPr/>
        </p:nvSpPr>
        <p:spPr bwMode="auto">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56" name="Freeform 8"/>
          <p:cNvSpPr>
            <a:spLocks/>
          </p:cNvSpPr>
          <p:nvPr/>
        </p:nvSpPr>
        <p:spPr bwMode="auto">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 name="Line 7"/>
          <p:cNvSpPr>
            <a:spLocks noChangeShapeType="1"/>
          </p:cNvSpPr>
          <p:nvPr userDrawn="1"/>
        </p:nvSpPr>
        <p:spPr bwMode="auto">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8"/>
          <p:cNvSpPr>
            <a:spLocks/>
          </p:cNvSpPr>
          <p:nvPr userDrawn="1"/>
        </p:nvSpPr>
        <p:spPr bwMode="auto">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8" name="Rectangle 7"/>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9" name="Freeform 6"/>
          <p:cNvSpPr>
            <a:spLocks noEditPoints="1"/>
          </p:cNvSpPr>
          <p:nvPr/>
        </p:nvSpPr>
        <p:spPr bwMode="auto">
          <a:xfrm>
            <a:off x="8251828" y="3033714"/>
            <a:ext cx="892175" cy="964406"/>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0" name="Freeform 9"/>
          <p:cNvSpPr>
            <a:spLocks/>
          </p:cNvSpPr>
          <p:nvPr/>
        </p:nvSpPr>
        <p:spPr bwMode="auto">
          <a:xfrm>
            <a:off x="2971803" y="3998120"/>
            <a:ext cx="5280025" cy="1145381"/>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 name="Freeform 10"/>
          <p:cNvSpPr>
            <a:spLocks/>
          </p:cNvSpPr>
          <p:nvPr/>
        </p:nvSpPr>
        <p:spPr bwMode="auto">
          <a:xfrm>
            <a:off x="6324600" y="3667126"/>
            <a:ext cx="2819400" cy="1476375"/>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 name="Rectangle 10"/>
          <p:cNvSpPr/>
          <p:nvPr/>
        </p:nvSpPr>
        <p:spPr bwMode="auto">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22" name="Text Placeholder 21"/>
          <p:cNvSpPr>
            <a:spLocks noGrp="1"/>
          </p:cNvSpPr>
          <p:nvPr>
            <p:ph type="body" sz="quarter" idx="12"/>
          </p:nvPr>
        </p:nvSpPr>
        <p:spPr>
          <a:xfrm>
            <a:off x="438152" y="1385888"/>
            <a:ext cx="7934325" cy="2721769"/>
          </a:xfrm>
        </p:spPr>
        <p:txBody>
          <a:bodyPr/>
          <a:lstStyle>
            <a:lvl1pPr indent="-338328">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p:nvPr>
        </p:nvSpPr>
        <p:spPr>
          <a:xfrm>
            <a:off x="455614" y="358147"/>
            <a:ext cx="8385174" cy="820573"/>
          </a:xfrm>
        </p:spPr>
        <p:txBody>
          <a:bodyPr anchor="t"/>
          <a:lstStyle>
            <a:lvl1pPr>
              <a:defRPr sz="3600">
                <a:latin typeface="+mn-lt"/>
              </a:defRPr>
            </a:lvl1pPr>
          </a:lstStyle>
          <a:p>
            <a:r>
              <a:rPr lang="en-US"/>
              <a:t>Click to edit Master title style</a:t>
            </a:r>
            <a:endParaRPr lang="en-US" dirty="0"/>
          </a:p>
        </p:txBody>
      </p:sp>
      <p:grpSp>
        <p:nvGrpSpPr>
          <p:cNvPr id="15" name="Group 14"/>
          <p:cNvGrpSpPr/>
          <p:nvPr userDrawn="1"/>
        </p:nvGrpSpPr>
        <p:grpSpPr>
          <a:xfrm>
            <a:off x="3632200" y="2631434"/>
            <a:ext cx="5511802" cy="2512066"/>
            <a:chOff x="2971802" y="4044951"/>
            <a:chExt cx="6172200" cy="2813050"/>
          </a:xfrm>
        </p:grpSpPr>
        <p:sp>
          <p:nvSpPr>
            <p:cNvPr id="18"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9" name="Freeform 18"/>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6" name="Rectangle 5"/>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1" name="Rectangle 10"/>
          <p:cNvSpPr/>
          <p:nvPr/>
        </p:nvSpPr>
        <p:spPr bwMode="auto">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grpSp>
        <p:nvGrpSpPr>
          <p:cNvPr id="18" name="Group 17"/>
          <p:cNvGrpSpPr/>
          <p:nvPr userDrawn="1"/>
        </p:nvGrpSpPr>
        <p:grpSpPr>
          <a:xfrm>
            <a:off x="3632200" y="2631434"/>
            <a:ext cx="5511802" cy="2512066"/>
            <a:chOff x="2971802" y="4044951"/>
            <a:chExt cx="6172200" cy="2813050"/>
          </a:xfrm>
        </p:grpSpPr>
        <p:sp>
          <p:nvSpPr>
            <p:cNvPr id="19"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9"/>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ection Header Alternate">
    <p:spTree>
      <p:nvGrpSpPr>
        <p:cNvPr id="1" name=""/>
        <p:cNvGrpSpPr/>
        <p:nvPr/>
      </p:nvGrpSpPr>
      <p:grpSpPr>
        <a:xfrm>
          <a:off x="0" y="0"/>
          <a:ext cx="0" cy="0"/>
          <a:chOff x="0" y="0"/>
          <a:chExt cx="0" cy="0"/>
        </a:xfrm>
      </p:grpSpPr>
      <p:sp>
        <p:nvSpPr>
          <p:cNvPr id="11" name="Rectangle 10"/>
          <p:cNvSpPr/>
          <p:nvPr/>
        </p:nvSpPr>
        <p:spPr bwMode="auto">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2" name="Freeform 5"/>
          <p:cNvSpPr>
            <a:spLocks/>
          </p:cNvSpPr>
          <p:nvPr/>
        </p:nvSpPr>
        <p:spPr bwMode="auto">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6"/>
          <p:cNvSpPr>
            <a:spLocks/>
          </p:cNvSpPr>
          <p:nvPr/>
        </p:nvSpPr>
        <p:spPr bwMode="auto">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7"/>
          <p:cNvSpPr>
            <a:spLocks/>
          </p:cNvSpPr>
          <p:nvPr/>
        </p:nvSpPr>
        <p:spPr bwMode="auto">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8"/>
          <p:cNvSpPr>
            <a:spLocks/>
          </p:cNvSpPr>
          <p:nvPr/>
        </p:nvSpPr>
        <p:spPr bwMode="auto">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 name="Rectangle 9"/>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6" name="Freeform 5"/>
          <p:cNvSpPr>
            <a:spLocks/>
          </p:cNvSpPr>
          <p:nvPr userDrawn="1"/>
        </p:nvSpPr>
        <p:spPr bwMode="ltGray">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7" name="Freeform 6"/>
          <p:cNvSpPr>
            <a:spLocks/>
          </p:cNvSpPr>
          <p:nvPr userDrawn="1"/>
        </p:nvSpPr>
        <p:spPr bwMode="ltGray">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8" name="Freeform 7"/>
          <p:cNvSpPr>
            <a:spLocks/>
          </p:cNvSpPr>
          <p:nvPr userDrawn="1"/>
        </p:nvSpPr>
        <p:spPr bwMode="ltGray">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9" name="Freeform 8"/>
          <p:cNvSpPr>
            <a:spLocks/>
          </p:cNvSpPr>
          <p:nvPr userDrawn="1"/>
        </p:nvSpPr>
        <p:spPr bwMode="ltGray">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Text Placeholder 21"/>
          <p:cNvSpPr>
            <a:spLocks noGrp="1"/>
          </p:cNvSpPr>
          <p:nvPr>
            <p:ph type="body" sz="quarter" idx="12"/>
          </p:nvPr>
        </p:nvSpPr>
        <p:spPr>
          <a:xfrm>
            <a:off x="438150" y="1385887"/>
            <a:ext cx="8229600" cy="3421856"/>
          </a:xfrm>
        </p:spPr>
        <p:txBody>
          <a:bodyPr/>
          <a:lstStyle>
            <a:lvl1pPr marL="347663" indent="-347663">
              <a:buClr>
                <a:schemeClr val="bg1"/>
              </a:buClr>
              <a:buSzPct val="110000"/>
              <a:buFont typeface="Arial" pitchFamily="34" charset="0"/>
              <a:buChar char="■"/>
              <a:tabLst>
                <a:tab pos="338328" algn="l"/>
              </a:tabLst>
              <a:defRPr sz="2600">
                <a:solidFill>
                  <a:schemeClr val="bg1"/>
                </a:solidFill>
                <a:latin typeface="+mn-lt"/>
              </a:defRPr>
            </a:lvl1pPr>
            <a:lvl2pPr indent="-338328">
              <a:spcAft>
                <a:spcPts val="600"/>
              </a:spcAft>
              <a:buClr>
                <a:schemeClr val="bg1"/>
              </a:buClr>
              <a:buSzPct val="110000"/>
              <a:buFont typeface="Arial" pitchFamily="34" charset="0"/>
              <a:buChar char="■"/>
              <a:tabLst>
                <a:tab pos="338328" algn="l"/>
              </a:tabLst>
              <a:defRPr sz="2600" b="1">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5616" y="358147"/>
            <a:ext cx="8385175" cy="834860"/>
          </a:xfrm>
        </p:spPr>
        <p:txBody>
          <a:bodyPr anchor="t"/>
          <a:lstStyle>
            <a:lvl1pPr>
              <a:defRPr sz="3600">
                <a:latin typeface="+mn-lt"/>
              </a:defRPr>
            </a:lvl1pPr>
          </a:lstStyle>
          <a:p>
            <a:r>
              <a:rPr lang="en-US"/>
              <a:t>Click to edit Master title style</a:t>
            </a:r>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460376" y="1225296"/>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7" name="Slide Number Placeholder 16"/>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225296"/>
            <a:ext cx="3840480" cy="3200400"/>
          </a:xfrm>
        </p:spPr>
        <p:txBody>
          <a:bodyPr/>
          <a:lstStyle>
            <a:lvl1pPr>
              <a:buFont typeface="Arial" pitchFamily="34" charset="0"/>
              <a:buNone/>
              <a:defRPr sz="2000"/>
            </a:lvl1pPr>
            <a:lvl2pPr>
              <a:buFont typeface="Arial" pitchFamily="34" charset="0"/>
              <a:buChar char="■"/>
              <a:defRPr sz="1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14"/>
          </p:nvPr>
        </p:nvSpPr>
        <p:spPr>
          <a:xfrm>
            <a:off x="4848225" y="1225296"/>
            <a:ext cx="3838574" cy="3200400"/>
          </a:xfrm>
        </p:spPr>
        <p:txBody>
          <a:bodyPr/>
          <a:lstStyle>
            <a:lvl1pPr>
              <a:buFont typeface="Arial" pitchFamily="34" charset="0"/>
              <a:buNone/>
              <a:defRPr sz="2000"/>
            </a:lvl1pPr>
            <a:lvl2pPr>
              <a:defRPr lang="en-US" sz="1800" dirty="0" smtClean="0">
                <a:solidFill>
                  <a:schemeClr val="tx1"/>
                </a:solidFill>
                <a:latin typeface="+mn-lt"/>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marL="301752" lvl="1" indent="-301752" algn="l" rtl="0" eaLnBrk="1" fontAlgn="base" hangingPunct="1">
              <a:spcBef>
                <a:spcPts val="600"/>
              </a:spcBef>
              <a:spcAft>
                <a:spcPct val="0"/>
              </a:spcAft>
              <a:buClr>
                <a:schemeClr val="accent4"/>
              </a:buClr>
              <a:buSzPct val="110000"/>
              <a:buFont typeface="Arial" pitchFamily="34" charset="0"/>
              <a:buChar char="■"/>
              <a:tabLst>
                <a:tab pos="301752" algn="l"/>
              </a:tabLst>
            </a:pPr>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009"/>
            <a:ext cx="3848100"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48228" y="1135009"/>
            <a:ext cx="3838575"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Slide Number Placeholder 21"/>
          <p:cNvSpPr>
            <a:spLocks noGrp="1"/>
          </p:cNvSpPr>
          <p:nvPr>
            <p:ph type="sldNum" sz="quarter" idx="11"/>
          </p:nvPr>
        </p:nvSpPr>
        <p:spPr/>
        <p:txBody>
          <a:bodyPr/>
          <a:lstStyle>
            <a:lvl1pPr>
              <a:defRPr>
                <a:latin typeface="+mn-lt"/>
              </a:defRPr>
            </a:lvl1p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680316"/>
            <a:ext cx="3840480" cy="2768202"/>
          </a:xfrm>
        </p:spPr>
        <p:txBody>
          <a:bodyPr/>
          <a:lstStyle>
            <a:lvl1pPr marL="301752" indent="-301752">
              <a:spcAft>
                <a:spcPts val="0"/>
              </a:spcAft>
              <a:buClr>
                <a:schemeClr val="accent4"/>
              </a:buClr>
              <a:buSzPct val="110000"/>
              <a:buFont typeface="Arial" pitchFamily="34" charset="0"/>
              <a:buChar char="■"/>
              <a:tabLst>
                <a:tab pos="301752" algn="l"/>
              </a:tabLst>
              <a:defRPr sz="1800" b="0">
                <a:latin typeface="+mn-lt"/>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4"/>
          </p:nvPr>
        </p:nvSpPr>
        <p:spPr>
          <a:xfrm>
            <a:off x="4846320" y="1680316"/>
            <a:ext cx="3840480" cy="2768202"/>
          </a:xfrm>
        </p:spPr>
        <p:txBody>
          <a:bodyPr/>
          <a:lstStyle>
            <a:lvl1pPr marL="301752" indent="-301752">
              <a:spcAft>
                <a:spcPts val="0"/>
              </a:spcAft>
              <a:buClr>
                <a:schemeClr val="accent4"/>
              </a:buClr>
              <a:buSzPct val="90000"/>
              <a:buFont typeface="Wingdings" pitchFamily="2" charset="2"/>
              <a:buChar char="n"/>
              <a:tabLst>
                <a:tab pos="301752" algn="l"/>
              </a:tabLst>
              <a:defRPr lang="en-US" sz="1800" b="0" dirty="0" smtClean="0">
                <a:solidFill>
                  <a:schemeClr val="tx1"/>
                </a:solidFill>
                <a:latin typeface="+mn-lt"/>
                <a:ea typeface="+mn-ea"/>
                <a:cs typeface="+mn-cs"/>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marL="301752" lvl="0" indent="-301752" algn="l" rtl="0" eaLnBrk="1" fontAlgn="base" hangingPunct="1">
              <a:spcBef>
                <a:spcPts val="1200"/>
              </a:spcBef>
              <a:spcAft>
                <a:spcPts val="0"/>
              </a:spcAft>
              <a:buClr>
                <a:schemeClr val="accent4"/>
              </a:buClr>
              <a:buSzPct val="110000"/>
              <a:buFont typeface="Arial" pitchFamily="34" charset="0"/>
              <a:buChar char="■"/>
              <a:tabLst>
                <a:tab pos="301752"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8329559"/>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009"/>
            <a:ext cx="3848100"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48228" y="1135009"/>
            <a:ext cx="3838575"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Slide Number Placeholder 21"/>
          <p:cNvSpPr>
            <a:spLocks noGrp="1"/>
          </p:cNvSpPr>
          <p:nvPr>
            <p:ph type="sldNum" sz="quarter" idx="11"/>
          </p:nvPr>
        </p:nvSpPr>
        <p:spPr/>
        <p:txBody>
          <a:bodyPr/>
          <a:lstStyle>
            <a:lvl1pPr>
              <a:defRPr>
                <a:latin typeface="+mn-lt"/>
              </a:defRPr>
            </a:lvl1p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680316"/>
            <a:ext cx="3840480" cy="2768202"/>
          </a:xfrm>
        </p:spPr>
        <p:txBody>
          <a:bodyPr/>
          <a:lstStyle>
            <a:lvl1pPr marL="301752" indent="-301752">
              <a:spcAft>
                <a:spcPts val="0"/>
              </a:spcAft>
              <a:buClr>
                <a:schemeClr val="accent4"/>
              </a:buClr>
              <a:buSzPct val="90000"/>
              <a:buFont typeface="Wingdings" pitchFamily="2" charset="2"/>
              <a:buChar char="n"/>
              <a:tabLst>
                <a:tab pos="301752" algn="l"/>
              </a:tabLst>
              <a:defRPr lang="en-US" sz="1800" b="0" dirty="0" smtClean="0">
                <a:solidFill>
                  <a:schemeClr val="tx1"/>
                </a:solidFill>
                <a:latin typeface="+mn-lt"/>
                <a:ea typeface="+mn-ea"/>
                <a:cs typeface="+mn-cs"/>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marL="301752" lvl="0" indent="-301752" algn="l" rtl="0" eaLnBrk="1" fontAlgn="base" hangingPunct="1">
              <a:spcBef>
                <a:spcPts val="1200"/>
              </a:spcBef>
              <a:spcAft>
                <a:spcPts val="0"/>
              </a:spcAft>
              <a:buClr>
                <a:schemeClr val="accent4"/>
              </a:buClr>
              <a:buSzPct val="110000"/>
              <a:buFont typeface="Arial" pitchFamily="34" charset="0"/>
              <a:buChar char="■"/>
              <a:tabLst>
                <a:tab pos="301752"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4"/>
          </p:nvPr>
        </p:nvSpPr>
        <p:spPr>
          <a:xfrm>
            <a:off x="4846320" y="1680316"/>
            <a:ext cx="3840480" cy="2768202"/>
          </a:xfrm>
        </p:spPr>
        <p:txBody>
          <a:bodyPr/>
          <a:lstStyle>
            <a:lvl1pPr marL="301752" indent="-301752">
              <a:spcAft>
                <a:spcPts val="0"/>
              </a:spcAft>
              <a:buClr>
                <a:schemeClr val="accent4"/>
              </a:buClr>
              <a:buSzPct val="110000"/>
              <a:buFont typeface="Arial" pitchFamily="34" charset="0"/>
              <a:buChar char="■"/>
              <a:tabLst>
                <a:tab pos="301752" algn="l"/>
              </a:tabLst>
              <a:defRPr sz="1800" b="0">
                <a:latin typeface="+mn-lt"/>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
        <p:nvSpPr>
          <p:cNvPr id="4" name="Rectangle 3"/>
          <p:cNvSpPr/>
          <p:nvPr userDrawn="1"/>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hoto Grid A">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3396424"/>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userDrawn="1"/>
        </p:nvSpPr>
        <p:spPr bwMode="auto">
          <a:xfrm>
            <a:off x="0" y="3456384"/>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grpSp>
        <p:nvGrpSpPr>
          <p:cNvPr id="28" name="Group 27"/>
          <p:cNvGrpSpPr/>
          <p:nvPr userDrawn="1"/>
        </p:nvGrpSpPr>
        <p:grpSpPr>
          <a:xfrm>
            <a:off x="7933266" y="4296853"/>
            <a:ext cx="1210735" cy="846647"/>
            <a:chOff x="7813676" y="0"/>
            <a:chExt cx="1330326" cy="930275"/>
          </a:xfrm>
        </p:grpSpPr>
        <p:sp>
          <p:nvSpPr>
            <p:cNvPr id="3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5"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84663344"/>
      </p:ext>
    </p:extLst>
  </p:cSld>
  <p:clrMapOvr>
    <a:overrideClrMapping bg1="lt1" tx1="dk1" bg2="lt2" tx2="dk2" accent1="accent1" accent2="accent2" accent3="accent3" accent4="accent4" accent5="accent5" accent6="accent6" hlink="hlink" folHlink="folHlink"/>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Photo Grid B">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5150644"/>
          </a:xfrm>
          <a:custGeom>
            <a:avLst/>
            <a:gdLst>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76950 w 9144000"/>
              <a:gd name="connsiteY4" fmla="*/ 2324100 h 6867525"/>
              <a:gd name="connsiteX5" fmla="*/ 0 w 9144000"/>
              <a:gd name="connsiteY5"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57900 w 9144000"/>
              <a:gd name="connsiteY4" fmla="*/ 4562475 h 6867525"/>
              <a:gd name="connsiteX5" fmla="*/ 6076950 w 9144000"/>
              <a:gd name="connsiteY5" fmla="*/ 2324100 h 6867525"/>
              <a:gd name="connsiteX6" fmla="*/ 0 w 9144000"/>
              <a:gd name="connsiteY6"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14575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1451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7025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8253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9814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5986590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39963 h 6867525"/>
              <a:gd name="connsiteX8" fmla="*/ 0 w 9144000"/>
              <a:gd name="connsiteY8"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67525">
                <a:moveTo>
                  <a:pt x="0" y="0"/>
                </a:moveTo>
                <a:lnTo>
                  <a:pt x="9144000" y="0"/>
                </a:lnTo>
                <a:lnTo>
                  <a:pt x="9144000" y="6867525"/>
                </a:lnTo>
                <a:lnTo>
                  <a:pt x="0" y="6867525"/>
                </a:lnTo>
                <a:lnTo>
                  <a:pt x="0" y="4659313"/>
                </a:lnTo>
                <a:lnTo>
                  <a:pt x="6143625" y="4659313"/>
                </a:lnTo>
                <a:cubicBezTo>
                  <a:pt x="6142125" y="3903663"/>
                  <a:pt x="6145125" y="2995613"/>
                  <a:pt x="6143625" y="2239963"/>
                </a:cubicBezTo>
                <a:lnTo>
                  <a:pt x="0" y="2239963"/>
                </a:lnTo>
                <a:lnTo>
                  <a:pt x="0" y="0"/>
                </a:lnTo>
                <a:close/>
              </a:path>
            </a:pathLst>
          </a:custGeom>
          <a:solidFill>
            <a:schemeClr val="accent4"/>
          </a:solidFill>
        </p:spPr>
        <p:txBody>
          <a:bodyPr anchor="ctr" anchorCtr="0"/>
          <a:lstStyle>
            <a:lvl1pPr algn="ctr">
              <a:defRPr sz="1200" b="0"/>
            </a:lvl1pPr>
          </a:lstStyle>
          <a:p>
            <a:endParaRPr lang="en-US" dirty="0"/>
          </a:p>
        </p:txBody>
      </p:sp>
      <p:sp>
        <p:nvSpPr>
          <p:cNvPr id="10" name="Rectangle 9"/>
          <p:cNvSpPr/>
          <p:nvPr userDrawn="1"/>
        </p:nvSpPr>
        <p:spPr bwMode="auto">
          <a:xfrm>
            <a:off x="0" y="1734741"/>
            <a:ext cx="6076188" cy="1696260"/>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1" name="Group 10"/>
          <p:cNvGrpSpPr/>
          <p:nvPr userDrawn="1"/>
        </p:nvGrpSpPr>
        <p:grpSpPr>
          <a:xfrm>
            <a:off x="4861679" y="2582168"/>
            <a:ext cx="1210735" cy="846647"/>
            <a:chOff x="7813676" y="0"/>
            <a:chExt cx="1330326" cy="930275"/>
          </a:xfrm>
        </p:grpSpPr>
        <p:sp>
          <p:nvSpPr>
            <p:cNvPr id="1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4"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Title 31"/>
          <p:cNvSpPr>
            <a:spLocks noGrp="1"/>
          </p:cNvSpPr>
          <p:nvPr userDrawn="1">
            <p:ph type="title"/>
          </p:nvPr>
        </p:nvSpPr>
        <p:spPr>
          <a:xfrm>
            <a:off x="455616" y="1815321"/>
            <a:ext cx="5462584" cy="789196"/>
          </a:xfrm>
        </p:spPr>
        <p:txBody>
          <a:bodyPr anchor="b"/>
          <a:lstStyle>
            <a:lvl1pPr>
              <a:defRPr sz="3000"/>
            </a:lvl1pPr>
          </a:lstStyle>
          <a:p>
            <a:r>
              <a:rPr lang="en-US" dirty="0"/>
              <a:t>Click to edit Master title style</a:t>
            </a:r>
          </a:p>
        </p:txBody>
      </p:sp>
      <p:sp>
        <p:nvSpPr>
          <p:cNvPr id="17" name="Text Placeholder 33"/>
          <p:cNvSpPr>
            <a:spLocks noGrp="1"/>
          </p:cNvSpPr>
          <p:nvPr userDrawn="1">
            <p:ph type="body" sz="quarter" idx="15"/>
          </p:nvPr>
        </p:nvSpPr>
        <p:spPr>
          <a:xfrm>
            <a:off x="455612" y="2650282"/>
            <a:ext cx="5175504"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506747400"/>
      </p:ext>
    </p:extLst>
  </p:cSld>
  <p:clrMapOvr>
    <a:overrideClrMapping bg1="lt1" tx1="dk1" bg2="lt2" tx2="dk2" accent1="accent1" accent2="accent2" accent3="accent3" accent4="accent4" accent5="accent5" accent6="accent6" hlink="hlink" folHlink="folHlink"/>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Photo Grid C">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7143"/>
            <a:ext cx="6089903" cy="3396996"/>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56385"/>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62678" y="-7143"/>
            <a:ext cx="2981325" cy="3396996"/>
          </a:xfrm>
          <a:solidFill>
            <a:schemeClr val="accent4"/>
          </a:solidFill>
        </p:spPr>
        <p:txBody>
          <a:bodyPr anchor="ctr" anchorCtr="0"/>
          <a:lstStyle>
            <a:lvl1pPr algn="ctr">
              <a:defRPr sz="1200" b="0"/>
            </a:lvl1pPr>
          </a:lstStyle>
          <a:p>
            <a:endParaRPr lang="en-US" dirty="0"/>
          </a:p>
        </p:txBody>
      </p:sp>
      <p:grpSp>
        <p:nvGrpSpPr>
          <p:cNvPr id="20" name="Group 19"/>
          <p:cNvGrpSpPr/>
          <p:nvPr userDrawn="1"/>
        </p:nvGrpSpPr>
        <p:grpSpPr>
          <a:xfrm>
            <a:off x="7933265" y="4296854"/>
            <a:ext cx="1210735" cy="846647"/>
            <a:chOff x="7813676" y="0"/>
            <a:chExt cx="1330326" cy="930275"/>
          </a:xfrm>
        </p:grpSpPr>
        <p:sp>
          <p:nvSpPr>
            <p:cNvPr id="2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2"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820704715"/>
      </p:ext>
    </p:extLst>
  </p:cSld>
  <p:clrMapOvr>
    <a:overrideClrMapping bg1="lt1" tx1="dk1" bg2="lt2" tx2="dk2" accent1="accent1" accent2="accent2" accent3="accent3" accent4="accent4" accent5="accent5" accent6="accent6" hlink="hlink" folHlink="folHlink"/>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Photo Grid D">
    <p:bg>
      <p:bgRef idx="1001">
        <a:schemeClr val="bg1"/>
      </p:bgRef>
    </p:bg>
    <p:spTree>
      <p:nvGrpSpPr>
        <p:cNvPr id="1" name=""/>
        <p:cNvGrpSpPr/>
        <p:nvPr/>
      </p:nvGrpSpPr>
      <p:grpSpPr>
        <a:xfrm>
          <a:off x="0" y="0"/>
          <a:ext cx="0" cy="0"/>
          <a:chOff x="0" y="0"/>
          <a:chExt cx="0" cy="0"/>
        </a:xfrm>
      </p:grpSpPr>
      <p:sp>
        <p:nvSpPr>
          <p:cNvPr id="25" name="Rectangle 24"/>
          <p:cNvSpPr/>
          <p:nvPr/>
        </p:nvSpPr>
        <p:spPr bwMode="auto">
          <a:xfrm>
            <a:off x="3073415" y="1736455"/>
            <a:ext cx="6070587" cy="3406759"/>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6"/>
          </p:nvPr>
        </p:nvSpPr>
        <p:spPr>
          <a:xfrm>
            <a:off x="0" y="-7144"/>
            <a:ext cx="2996438" cy="515035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3073412" y="2"/>
            <a:ext cx="6071616" cy="1672828"/>
          </a:xfrm>
          <a:solidFill>
            <a:schemeClr val="accent4"/>
          </a:solidFill>
        </p:spPr>
        <p:txBody>
          <a:bodyPr anchor="ctr" anchorCtr="0"/>
          <a:lstStyle>
            <a:lvl1pPr algn="ctr">
              <a:defRPr sz="1200" b="0"/>
            </a:lvl1pPr>
          </a:lstStyle>
          <a:p>
            <a:endParaRPr lang="en-US" dirty="0"/>
          </a:p>
        </p:txBody>
      </p:sp>
      <p:grpSp>
        <p:nvGrpSpPr>
          <p:cNvPr id="11" name="Group 34"/>
          <p:cNvGrpSpPr/>
          <p:nvPr userDrawn="1"/>
        </p:nvGrpSpPr>
        <p:grpSpPr>
          <a:xfrm>
            <a:off x="6486525" y="3266143"/>
            <a:ext cx="2657475" cy="1877357"/>
            <a:chOff x="4727575" y="3613150"/>
            <a:chExt cx="1330325" cy="939800"/>
          </a:xfrm>
        </p:grpSpPr>
        <p:sp>
          <p:nvSpPr>
            <p:cNvPr id="18"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1"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2"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0" name="Text Placeholder 33"/>
          <p:cNvSpPr>
            <a:spLocks noGrp="1"/>
          </p:cNvSpPr>
          <p:nvPr>
            <p:ph type="body" sz="quarter" idx="17"/>
          </p:nvPr>
        </p:nvSpPr>
        <p:spPr>
          <a:xfrm>
            <a:off x="3520546" y="2784967"/>
            <a:ext cx="534924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
        <p:nvSpPr>
          <p:cNvPr id="2" name="Title 1"/>
          <p:cNvSpPr>
            <a:spLocks noGrp="1"/>
          </p:cNvSpPr>
          <p:nvPr>
            <p:ph type="title"/>
          </p:nvPr>
        </p:nvSpPr>
        <p:spPr>
          <a:xfrm>
            <a:off x="3519714" y="2046227"/>
            <a:ext cx="5341257" cy="667512"/>
          </a:xfrm>
        </p:spPr>
        <p:txBody>
          <a:bodyPr anchor="b"/>
          <a:lstStyle>
            <a:lvl1pPr>
              <a:defRPr sz="3000"/>
            </a:lvl1pPr>
          </a:lstStyle>
          <a:p>
            <a:r>
              <a:rPr lang="en-US" dirty="0"/>
              <a:t>Click to edit Master title style</a:t>
            </a:r>
          </a:p>
        </p:txBody>
      </p:sp>
    </p:spTree>
    <p:extLst>
      <p:ext uri="{BB962C8B-B14F-4D97-AF65-F5344CB8AC3E}">
        <p14:creationId xmlns:p14="http://schemas.microsoft.com/office/powerpoint/2010/main" val="3010731119"/>
      </p:ext>
    </p:extLst>
  </p:cSld>
  <p:clrMapOvr>
    <a:overrideClrMapping bg1="lt1" tx1="dk1" bg2="lt2" tx2="dk2" accent1="accent1" accent2="accent2" accent3="accent3" accent4="accent4" accent5="accent5" accent6="accent6" hlink="hlink" folHlink="folHlink"/>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hoto Grid E">
    <p:bg>
      <p:bgRef idx="1001">
        <a:schemeClr val="bg1"/>
      </p:bgRef>
    </p:bg>
    <p:spTree>
      <p:nvGrpSpPr>
        <p:cNvPr id="1" name=""/>
        <p:cNvGrpSpPr/>
        <p:nvPr/>
      </p:nvGrpSpPr>
      <p:grpSpPr>
        <a:xfrm>
          <a:off x="0" y="0"/>
          <a:ext cx="0" cy="0"/>
          <a:chOff x="0" y="0"/>
          <a:chExt cx="0" cy="0"/>
        </a:xfrm>
      </p:grpSpPr>
      <p:sp>
        <p:nvSpPr>
          <p:cNvPr id="38" name="Rectangle 37"/>
          <p:cNvSpPr/>
          <p:nvPr userDrawn="1"/>
        </p:nvSpPr>
        <p:spPr bwMode="auto">
          <a:xfrm>
            <a:off x="1" y="1739122"/>
            <a:ext cx="9143999"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39" name="Title 31"/>
          <p:cNvSpPr>
            <a:spLocks noGrp="1"/>
          </p:cNvSpPr>
          <p:nvPr>
            <p:ph type="title"/>
          </p:nvPr>
        </p:nvSpPr>
        <p:spPr>
          <a:xfrm>
            <a:off x="455616" y="2050401"/>
            <a:ext cx="8163449" cy="667368"/>
          </a:xfrm>
        </p:spPr>
        <p:txBody>
          <a:bodyPr anchor="b"/>
          <a:lstStyle>
            <a:lvl1pPr>
              <a:defRPr sz="3000"/>
            </a:lvl1pPr>
          </a:lstStyle>
          <a:p>
            <a:r>
              <a:rPr lang="en-US" dirty="0"/>
              <a:t>Click to edit Master title style</a:t>
            </a:r>
          </a:p>
        </p:txBody>
      </p:sp>
      <p:grpSp>
        <p:nvGrpSpPr>
          <p:cNvPr id="14" name="Group 34"/>
          <p:cNvGrpSpPr/>
          <p:nvPr userDrawn="1"/>
        </p:nvGrpSpPr>
        <p:grpSpPr>
          <a:xfrm>
            <a:off x="6486525" y="3266143"/>
            <a:ext cx="2657475" cy="1877357"/>
            <a:chOff x="4727575" y="3613150"/>
            <a:chExt cx="1330325" cy="939800"/>
          </a:xfrm>
        </p:grpSpPr>
        <p:sp>
          <p:nvSpPr>
            <p:cNvPr id="16"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7"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40" name="Text Placeholder 33"/>
          <p:cNvSpPr>
            <a:spLocks noGrp="1"/>
          </p:cNvSpPr>
          <p:nvPr>
            <p:ph type="body" sz="quarter" idx="15"/>
          </p:nvPr>
        </p:nvSpPr>
        <p:spPr>
          <a:xfrm>
            <a:off x="455613" y="2784967"/>
            <a:ext cx="8163454"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360131911"/>
      </p:ext>
    </p:extLst>
  </p:cSld>
  <p:clrMapOvr>
    <a:overrideClrMapping bg1="lt1" tx1="dk1" bg2="lt2" tx2="dk2" accent1="accent1" accent2="accent2" accent3="accent3" accent4="accent4" accent5="accent5" accent6="accent6" hlink="hlink" folHlink="folHlink"/>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Photo Grid F">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1"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0"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26"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2" name="Group 34"/>
          <p:cNvGrpSpPr/>
          <p:nvPr userDrawn="1"/>
        </p:nvGrpSpPr>
        <p:grpSpPr>
          <a:xfrm>
            <a:off x="3423477" y="3266143"/>
            <a:ext cx="2657475" cy="1877357"/>
            <a:chOff x="4727575" y="3613150"/>
            <a:chExt cx="1330325" cy="939800"/>
          </a:xfrm>
        </p:grpSpPr>
        <p:sp>
          <p:nvSpPr>
            <p:cNvPr id="13"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7"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714761963"/>
      </p:ext>
    </p:extLst>
  </p:cSld>
  <p:clrMapOvr>
    <a:overrideClrMapping bg1="lt1" tx1="dk1" bg2="lt2" tx2="dk2" accent1="accent1" accent2="accent2" accent3="accent3" accent4="accent4" accent5="accent5" accent6="accent6" hlink="hlink" folHlink="folHlink"/>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Photo Grid G">
    <p:bg>
      <p:bgRef idx="1001">
        <a:schemeClr val="bg1"/>
      </p:bgRef>
    </p:bg>
    <p:spTree>
      <p:nvGrpSpPr>
        <p:cNvPr id="1" name=""/>
        <p:cNvGrpSpPr/>
        <p:nvPr/>
      </p:nvGrpSpPr>
      <p:grpSpPr>
        <a:xfrm>
          <a:off x="0" y="0"/>
          <a:ext cx="0" cy="0"/>
          <a:chOff x="0" y="0"/>
          <a:chExt cx="0" cy="0"/>
        </a:xfrm>
      </p:grpSpPr>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65528"/>
            <a:ext cx="9144000"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6" y="3565539"/>
            <a:ext cx="8231187"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53531" y="-7143"/>
            <a:ext cx="2990469" cy="3406140"/>
          </a:xfrm>
          <a:solidFill>
            <a:schemeClr val="accent4"/>
          </a:solidFill>
        </p:spPr>
        <p:txBody>
          <a:bodyPr anchor="ctr" anchorCtr="0"/>
          <a:lstStyle>
            <a:lvl1pPr algn="ctr">
              <a:defRPr sz="1200" b="0"/>
            </a:lvl1pPr>
          </a:lstStyle>
          <a:p>
            <a:endParaRPr lang="en-US" dirty="0"/>
          </a:p>
        </p:txBody>
      </p:sp>
      <p:sp>
        <p:nvSpPr>
          <p:cNvPr id="16" name="Picture Placeholder 15"/>
          <p:cNvSpPr>
            <a:spLocks noGrp="1"/>
          </p:cNvSpPr>
          <p:nvPr userDrawn="1">
            <p:ph type="pic" sz="quarter" idx="16"/>
          </p:nvPr>
        </p:nvSpPr>
        <p:spPr>
          <a:xfrm>
            <a:off x="3" y="-7143"/>
            <a:ext cx="2999613" cy="3406140"/>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7"/>
          </p:nvPr>
        </p:nvSpPr>
        <p:spPr>
          <a:xfrm>
            <a:off x="3076767" y="-7143"/>
            <a:ext cx="2999613" cy="3406140"/>
          </a:xfrm>
          <a:solidFill>
            <a:schemeClr val="accent4"/>
          </a:solidFill>
        </p:spPr>
        <p:txBody>
          <a:bodyPr anchor="ctr" anchorCtr="0"/>
          <a:lstStyle>
            <a:lvl1pPr algn="ctr">
              <a:defRPr sz="1200" b="0"/>
            </a:lvl1pPr>
          </a:lstStyle>
          <a:p>
            <a:endParaRPr lang="en-US" dirty="0"/>
          </a:p>
        </p:txBody>
      </p:sp>
      <p:grpSp>
        <p:nvGrpSpPr>
          <p:cNvPr id="18" name="Group 17"/>
          <p:cNvGrpSpPr/>
          <p:nvPr userDrawn="1"/>
        </p:nvGrpSpPr>
        <p:grpSpPr>
          <a:xfrm>
            <a:off x="7933265" y="4296854"/>
            <a:ext cx="1210735" cy="846647"/>
            <a:chOff x="7813676" y="0"/>
            <a:chExt cx="1330326"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6" y="4400500"/>
            <a:ext cx="8231187" cy="602456"/>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730509122"/>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847440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Photo Grid H">
    <p:bg>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sp>
        <p:nvSpPr>
          <p:cNvPr id="20" name="Picture Placeholder 21"/>
          <p:cNvSpPr>
            <a:spLocks noGrp="1"/>
          </p:cNvSpPr>
          <p:nvPr>
            <p:ph type="pic" sz="quarter" idx="16"/>
          </p:nvPr>
        </p:nvSpPr>
        <p:spPr>
          <a:xfrm>
            <a:off x="6153531" y="1736741"/>
            <a:ext cx="2990469" cy="3406759"/>
          </a:xfrm>
          <a:solidFill>
            <a:schemeClr val="accent4"/>
          </a:solidFill>
        </p:spPr>
        <p:txBody>
          <a:bodyPr anchor="ctr" anchorCtr="0"/>
          <a:lstStyle>
            <a:lvl1pPr algn="ctr">
              <a:defRPr sz="1200" b="0"/>
            </a:lvl1pPr>
          </a:lstStyle>
          <a:p>
            <a:endParaRPr lang="en-US" dirty="0"/>
          </a:p>
        </p:txBody>
      </p:sp>
      <p:grpSp>
        <p:nvGrpSpPr>
          <p:cNvPr id="15" name="Group 34"/>
          <p:cNvGrpSpPr/>
          <p:nvPr userDrawn="1"/>
        </p:nvGrpSpPr>
        <p:grpSpPr>
          <a:xfrm>
            <a:off x="3423477" y="3266143"/>
            <a:ext cx="2657475" cy="1877357"/>
            <a:chOff x="4727575" y="3613150"/>
            <a:chExt cx="1330325" cy="939800"/>
          </a:xfrm>
        </p:grpSpPr>
        <p:sp>
          <p:nvSpPr>
            <p:cNvPr id="22"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9"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680669095"/>
      </p:ext>
    </p:extLst>
  </p:cSld>
  <p:clrMapOvr>
    <a:overrideClrMapping bg1="lt1" tx1="dk1" bg2="lt2" tx2="dk2" accent1="accent1" accent2="accent2" accent3="accent3" accent4="accent4" accent5="accent5" accent6="accent6" hlink="hlink" folHlink="folHlink"/>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hoto Grid I">
    <p:bg>
      <p:bgRef idx="1001">
        <a:schemeClr val="bg1"/>
      </p:bgRef>
    </p:bg>
    <p:spTree>
      <p:nvGrpSpPr>
        <p:cNvPr id="1" name=""/>
        <p:cNvGrpSpPr/>
        <p:nvPr/>
      </p:nvGrpSpPr>
      <p:grpSpPr>
        <a:xfrm>
          <a:off x="0" y="0"/>
          <a:ext cx="0" cy="0"/>
          <a:chOff x="0" y="0"/>
          <a:chExt cx="0" cy="0"/>
        </a:xfrm>
      </p:grpSpPr>
      <p:sp>
        <p:nvSpPr>
          <p:cNvPr id="34" name="Rectangle 33"/>
          <p:cNvSpPr/>
          <p:nvPr userDrawn="1"/>
        </p:nvSpPr>
        <p:spPr bwMode="auto">
          <a:xfrm>
            <a:off x="0"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2"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3"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21" name="Picture Placeholder 21"/>
          <p:cNvSpPr>
            <a:spLocks noGrp="1"/>
          </p:cNvSpPr>
          <p:nvPr>
            <p:ph type="pic" sz="quarter" idx="16"/>
          </p:nvPr>
        </p:nvSpPr>
        <p:spPr>
          <a:xfrm>
            <a:off x="6153912" y="1735074"/>
            <a:ext cx="2990469" cy="1673352"/>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18"/>
          </p:nvPr>
        </p:nvSpPr>
        <p:spPr>
          <a:xfrm>
            <a:off x="6153912" y="3470148"/>
            <a:ext cx="2990469" cy="1673352"/>
          </a:xfrm>
          <a:solidFill>
            <a:schemeClr val="accent4"/>
          </a:solidFill>
        </p:spPr>
        <p:txBody>
          <a:bodyPr anchor="ctr" anchorCtr="0"/>
          <a:lstStyle>
            <a:lvl1pPr algn="ctr">
              <a:defRPr sz="1200" b="0"/>
            </a:lvl1pPr>
          </a:lstStyle>
          <a:p>
            <a:endParaRPr lang="en-US" dirty="0"/>
          </a:p>
        </p:txBody>
      </p:sp>
      <p:sp>
        <p:nvSpPr>
          <p:cNvPr id="14"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6" name="Group 34"/>
          <p:cNvGrpSpPr/>
          <p:nvPr userDrawn="1"/>
        </p:nvGrpSpPr>
        <p:grpSpPr>
          <a:xfrm>
            <a:off x="3423477" y="3266143"/>
            <a:ext cx="2657475" cy="1877357"/>
            <a:chOff x="4727575" y="3613150"/>
            <a:chExt cx="1330325" cy="939800"/>
          </a:xfrm>
        </p:grpSpPr>
        <p:sp>
          <p:nvSpPr>
            <p:cNvPr id="17"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9"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15" name="Text Placeholder 33"/>
          <p:cNvSpPr>
            <a:spLocks noGrp="1"/>
          </p:cNvSpPr>
          <p:nvPr>
            <p:ph type="body" sz="quarter" idx="15"/>
          </p:nvPr>
        </p:nvSpPr>
        <p:spPr>
          <a:xfrm>
            <a:off x="455613" y="2784967"/>
            <a:ext cx="5327120" cy="1993157"/>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557096169"/>
      </p:ext>
    </p:extLst>
  </p:cSld>
  <p:clrMapOvr>
    <a:overrideClrMapping bg1="lt1" tx1="dk1" bg2="lt2" tx2="dk2" accent1="accent1" accent2="accent2" accent3="accent3" accent4="accent4" accent5="accent5" accent6="accent6" hlink="hlink" folHlink="folHlink"/>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Photo Grid J">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16" name="Picture Placeholder 13"/>
          <p:cNvSpPr>
            <a:spLocks noGrp="1"/>
          </p:cNvSpPr>
          <p:nvPr userDrawn="1">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7200" y="1738797"/>
            <a:ext cx="5351461" cy="676274"/>
          </a:xfrm>
        </p:spPr>
        <p:txBody>
          <a:bodyPr anchor="b"/>
          <a:lstStyle>
            <a:lvl1pPr>
              <a:defRPr sz="3000"/>
            </a:lvl1pPr>
          </a:lstStyle>
          <a:p>
            <a:r>
              <a:rPr lang="en-US" dirty="0"/>
              <a:t>Click to edit Master title style</a:t>
            </a:r>
          </a:p>
        </p:txBody>
      </p:sp>
      <p:sp>
        <p:nvSpPr>
          <p:cNvPr id="21" name="Picture Placeholder 23"/>
          <p:cNvSpPr>
            <a:spLocks noGrp="1"/>
          </p:cNvSpPr>
          <p:nvPr userDrawn="1">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5"/>
          <p:cNvSpPr>
            <a:spLocks noGrp="1"/>
          </p:cNvSpPr>
          <p:nvPr userDrawn="1">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grpSp>
        <p:nvGrpSpPr>
          <p:cNvPr id="15" name="Group 14"/>
          <p:cNvGrpSpPr/>
          <p:nvPr userDrawn="1"/>
        </p:nvGrpSpPr>
        <p:grpSpPr>
          <a:xfrm>
            <a:off x="4870409" y="2566661"/>
            <a:ext cx="1210735" cy="846647"/>
            <a:chOff x="7813676" y="0"/>
            <a:chExt cx="1330326" cy="930275"/>
          </a:xfrm>
        </p:grpSpPr>
        <p:sp>
          <p:nvSpPr>
            <p:cNvPr id="24"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7200" y="2489411"/>
            <a:ext cx="5351459" cy="66971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93848582"/>
      </p:ext>
    </p:extLst>
  </p:cSld>
  <p:clrMapOvr>
    <a:overrideClrMapping bg1="lt1" tx1="dk1" bg2="lt2" tx2="dk2" accent1="accent1" accent2="accent2" accent3="accent3" accent4="accent4" accent5="accent5" accent6="accent6" hlink="hlink" folHlink="folHlink"/>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Photo Grid K">
    <p:bg>
      <p:bgRef idx="1001">
        <a:schemeClr val="bg1"/>
      </p:bgRef>
    </p:bg>
    <p:spTree>
      <p:nvGrpSpPr>
        <p:cNvPr id="1" name=""/>
        <p:cNvGrpSpPr/>
        <p:nvPr/>
      </p:nvGrpSpPr>
      <p:grpSpPr>
        <a:xfrm>
          <a:off x="0" y="0"/>
          <a:ext cx="0" cy="0"/>
          <a:chOff x="0" y="0"/>
          <a:chExt cx="0" cy="0"/>
        </a:xfrm>
      </p:grpSpPr>
      <p:sp>
        <p:nvSpPr>
          <p:cNvPr id="25" name="Rectangle 24"/>
          <p:cNvSpPr/>
          <p:nvPr userDrawn="1"/>
        </p:nvSpPr>
        <p:spPr bwMode="auto">
          <a:xfrm>
            <a:off x="3" y="1735336"/>
            <a:ext cx="9143997"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Title 31"/>
          <p:cNvSpPr>
            <a:spLocks noGrp="1"/>
          </p:cNvSpPr>
          <p:nvPr userDrawn="1">
            <p:ph type="title"/>
          </p:nvPr>
        </p:nvSpPr>
        <p:spPr>
          <a:xfrm>
            <a:off x="455614" y="2028827"/>
            <a:ext cx="8012112" cy="1084661"/>
          </a:xfrm>
        </p:spPr>
        <p:txBody>
          <a:bodyPr anchor="ctr"/>
          <a:lstStyle>
            <a:lvl1pPr>
              <a:defRPr sz="3000"/>
            </a:lvl1pPr>
          </a:lstStyle>
          <a:p>
            <a:r>
              <a:rPr lang="en-US" dirty="0"/>
              <a:t>Click to edit Master title style</a:t>
            </a:r>
          </a:p>
        </p:txBody>
      </p:sp>
      <p:sp>
        <p:nvSpPr>
          <p:cNvPr id="15"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19"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0"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3" name="Picture Placeholder 11"/>
          <p:cNvSpPr>
            <a:spLocks noGrp="1"/>
          </p:cNvSpPr>
          <p:nvPr>
            <p:ph type="pic" sz="quarter" idx="10"/>
          </p:nvPr>
        </p:nvSpPr>
        <p:spPr>
          <a:xfrm>
            <a:off x="0" y="0"/>
            <a:ext cx="2999232" cy="1670828"/>
          </a:xfrm>
          <a:solidFill>
            <a:schemeClr val="accent4"/>
          </a:solidFill>
        </p:spPr>
        <p:txBody>
          <a:bodyPr anchor="ctr" anchorCtr="0"/>
          <a:lstStyle>
            <a:lvl1pPr algn="ctr">
              <a:defRPr sz="1200" b="0"/>
            </a:lvl1pPr>
          </a:lstStyle>
          <a:p>
            <a:endParaRPr lang="en-US" dirty="0"/>
          </a:p>
        </p:txBody>
      </p:sp>
      <p:sp>
        <p:nvSpPr>
          <p:cNvPr id="27" name="Picture Placeholder 13"/>
          <p:cNvSpPr>
            <a:spLocks noGrp="1"/>
          </p:cNvSpPr>
          <p:nvPr>
            <p:ph type="pic" sz="quarter" idx="11"/>
          </p:nvPr>
        </p:nvSpPr>
        <p:spPr>
          <a:xfrm>
            <a:off x="3076956" y="0"/>
            <a:ext cx="2999232" cy="1670828"/>
          </a:xfrm>
          <a:solidFill>
            <a:schemeClr val="accent4"/>
          </a:solidFill>
        </p:spPr>
        <p:txBody>
          <a:bodyPr anchor="ctr" anchorCtr="0"/>
          <a:lstStyle>
            <a:lvl1pPr algn="ctr">
              <a:defRPr sz="1200" b="0"/>
            </a:lvl1pPr>
          </a:lstStyle>
          <a:p>
            <a:endParaRPr lang="en-US" dirty="0"/>
          </a:p>
        </p:txBody>
      </p:sp>
      <p:sp>
        <p:nvSpPr>
          <p:cNvPr id="28" name="Picture Placeholder 15"/>
          <p:cNvSpPr>
            <a:spLocks noGrp="1"/>
          </p:cNvSpPr>
          <p:nvPr>
            <p:ph type="pic" sz="quarter" idx="12"/>
          </p:nvPr>
        </p:nvSpPr>
        <p:spPr>
          <a:xfrm>
            <a:off x="6153912" y="0"/>
            <a:ext cx="2990088" cy="1671066"/>
          </a:xfrm>
          <a:solidFill>
            <a:schemeClr val="accent4"/>
          </a:solidFill>
        </p:spPr>
        <p:txBody>
          <a:bodyPr anchor="ctr" anchorCtr="0"/>
          <a:lstStyle>
            <a:lvl1pPr algn="ctr">
              <a:defRPr sz="1200" b="0"/>
            </a:lvl1pPr>
          </a:lstStyle>
          <a:p>
            <a:endParaRPr lang="en-US" dirty="0"/>
          </a:p>
        </p:txBody>
      </p:sp>
      <p:grpSp>
        <p:nvGrpSpPr>
          <p:cNvPr id="14" name="Group 13"/>
          <p:cNvGrpSpPr/>
          <p:nvPr userDrawn="1"/>
        </p:nvGrpSpPr>
        <p:grpSpPr>
          <a:xfrm>
            <a:off x="7933265" y="2566661"/>
            <a:ext cx="1210735" cy="846647"/>
            <a:chOff x="7813676" y="0"/>
            <a:chExt cx="1330326" cy="930275"/>
          </a:xfrm>
        </p:grpSpPr>
        <p:sp>
          <p:nvSpPr>
            <p:cNvPr id="16"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7"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Tree>
    <p:extLst>
      <p:ext uri="{BB962C8B-B14F-4D97-AF65-F5344CB8AC3E}">
        <p14:creationId xmlns:p14="http://schemas.microsoft.com/office/powerpoint/2010/main" val="1037598136"/>
      </p:ext>
    </p:extLst>
  </p:cSld>
  <p:clrMapOvr>
    <a:overrideClrMapping bg1="lt1" tx1="dk1" bg2="lt2" tx2="dk2" accent1="accent1" accent2="accent2" accent3="accent3" accent4="accent4" accent5="accent5" accent6="accent6" hlink="hlink" folHlink="folHlink"/>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Photo Grid L">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3" y="1735336"/>
            <a:ext cx="6081141" cy="1677972"/>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Picture Placeholder 21"/>
          <p:cNvSpPr>
            <a:spLocks noGrp="1"/>
          </p:cNvSpPr>
          <p:nvPr>
            <p:ph type="pic" sz="quarter" idx="19"/>
          </p:nvPr>
        </p:nvSpPr>
        <p:spPr>
          <a:xfrm>
            <a:off x="6153531" y="1735336"/>
            <a:ext cx="2990469" cy="1680210"/>
          </a:xfrm>
          <a:solidFill>
            <a:schemeClr val="accent4"/>
          </a:solidFill>
        </p:spPr>
        <p:txBody>
          <a:bodyPr anchor="ctr" anchorCtr="0"/>
          <a:lstStyle>
            <a:lvl1pPr algn="ctr">
              <a:defRPr sz="1200" b="0"/>
            </a:lvl1pPr>
          </a:lstStyle>
          <a:p>
            <a:endParaRPr lang="en-US" dirty="0"/>
          </a:p>
        </p:txBody>
      </p:sp>
      <p:sp>
        <p:nvSpPr>
          <p:cNvPr id="18" name="Title 31"/>
          <p:cNvSpPr>
            <a:spLocks noGrp="1"/>
          </p:cNvSpPr>
          <p:nvPr userDrawn="1">
            <p:ph type="title"/>
          </p:nvPr>
        </p:nvSpPr>
        <p:spPr>
          <a:xfrm>
            <a:off x="455616" y="1743192"/>
            <a:ext cx="5358384" cy="669131"/>
          </a:xfrm>
        </p:spPr>
        <p:txBody>
          <a:bodyPr anchor="b"/>
          <a:lstStyle>
            <a:lvl1pPr>
              <a:defRPr sz="3000"/>
            </a:lvl1pPr>
          </a:lstStyle>
          <a:p>
            <a:r>
              <a:rPr lang="en-US" dirty="0"/>
              <a:t>Click to edit Master title style</a:t>
            </a:r>
          </a:p>
        </p:txBody>
      </p:sp>
      <p:sp>
        <p:nvSpPr>
          <p:cNvPr id="21" name="Picture Placeholder 23"/>
          <p:cNvSpPr>
            <a:spLocks noGrp="1"/>
          </p:cNvSpPr>
          <p:nvPr>
            <p:ph type="pic" sz="quarter" idx="17"/>
          </p:nvPr>
        </p:nvSpPr>
        <p:spPr>
          <a:xfrm>
            <a:off x="0" y="3477816"/>
            <a:ext cx="2999232" cy="1665684"/>
          </a:xfrm>
          <a:solidFill>
            <a:schemeClr val="accent4"/>
          </a:solidFill>
        </p:spPr>
        <p:txBody>
          <a:bodyPr anchor="ctr" anchorCtr="0"/>
          <a:lstStyle>
            <a:lvl1pPr algn="ctr">
              <a:defRPr sz="1200" b="0"/>
            </a:lvl1pPr>
          </a:lstStyle>
          <a:p>
            <a:endParaRPr lang="en-US" dirty="0"/>
          </a:p>
        </p:txBody>
      </p:sp>
      <p:sp>
        <p:nvSpPr>
          <p:cNvPr id="22" name="Picture Placeholder 27"/>
          <p:cNvSpPr>
            <a:spLocks noGrp="1"/>
          </p:cNvSpPr>
          <p:nvPr>
            <p:ph type="pic" sz="quarter" idx="20"/>
          </p:nvPr>
        </p:nvSpPr>
        <p:spPr>
          <a:xfrm>
            <a:off x="6153912" y="3477816"/>
            <a:ext cx="2990088" cy="1665684"/>
          </a:xfrm>
          <a:solidFill>
            <a:schemeClr val="accent4"/>
          </a:solidFill>
        </p:spPr>
        <p:txBody>
          <a:bodyPr anchor="ctr" anchorCtr="0"/>
          <a:lstStyle>
            <a:lvl1pPr algn="ctr">
              <a:defRPr sz="1200" b="0"/>
            </a:lvl1pPr>
          </a:lstStyle>
          <a:p>
            <a:endParaRPr lang="en-US" dirty="0"/>
          </a:p>
        </p:txBody>
      </p:sp>
      <p:sp>
        <p:nvSpPr>
          <p:cNvPr id="23" name="Picture Placeholder 25"/>
          <p:cNvSpPr>
            <a:spLocks noGrp="1"/>
          </p:cNvSpPr>
          <p:nvPr>
            <p:ph type="pic" sz="quarter" idx="18"/>
          </p:nvPr>
        </p:nvSpPr>
        <p:spPr>
          <a:xfrm>
            <a:off x="3076956" y="3477816"/>
            <a:ext cx="2999232" cy="1665684"/>
          </a:xfrm>
          <a:solidFill>
            <a:schemeClr val="accent4"/>
          </a:solidFill>
        </p:spPr>
        <p:txBody>
          <a:bodyPr anchor="ctr" anchorCtr="0"/>
          <a:lstStyle>
            <a:lvl1pPr algn="ctr">
              <a:defRPr sz="1200" b="0"/>
            </a:lvl1pPr>
          </a:lstStyle>
          <a:p>
            <a:endParaRPr lang="en-US" dirty="0"/>
          </a:p>
        </p:txBody>
      </p:sp>
      <p:sp>
        <p:nvSpPr>
          <p:cNvPr id="24" name="Picture Placeholder 11"/>
          <p:cNvSpPr>
            <a:spLocks noGrp="1"/>
          </p:cNvSpPr>
          <p:nvPr>
            <p:ph type="pic" sz="quarter" idx="10"/>
          </p:nvPr>
        </p:nvSpPr>
        <p:spPr>
          <a:xfrm>
            <a:off x="0" y="-7143"/>
            <a:ext cx="2999232" cy="1670828"/>
          </a:xfrm>
          <a:solidFill>
            <a:schemeClr val="accent4"/>
          </a:solidFill>
        </p:spPr>
        <p:txBody>
          <a:bodyPr anchor="ctr" anchorCtr="0"/>
          <a:lstStyle>
            <a:lvl1pPr algn="ctr">
              <a:defRPr sz="1200" b="0"/>
            </a:lvl1pPr>
          </a:lstStyle>
          <a:p>
            <a:endParaRPr lang="en-US" dirty="0"/>
          </a:p>
        </p:txBody>
      </p:sp>
      <p:sp>
        <p:nvSpPr>
          <p:cNvPr id="25" name="Picture Placeholder 13"/>
          <p:cNvSpPr>
            <a:spLocks noGrp="1"/>
          </p:cNvSpPr>
          <p:nvPr>
            <p:ph type="pic" sz="quarter" idx="11"/>
          </p:nvPr>
        </p:nvSpPr>
        <p:spPr>
          <a:xfrm>
            <a:off x="3076956" y="-7143"/>
            <a:ext cx="2999232" cy="1670828"/>
          </a:xfrm>
          <a:solidFill>
            <a:schemeClr val="accent4"/>
          </a:solidFill>
        </p:spPr>
        <p:txBody>
          <a:bodyPr anchor="ctr" anchorCtr="0"/>
          <a:lstStyle>
            <a:lvl1pPr algn="ctr">
              <a:defRPr sz="1200" b="0"/>
            </a:lvl1pPr>
          </a:lstStyle>
          <a:p>
            <a:endParaRPr lang="en-US" dirty="0"/>
          </a:p>
        </p:txBody>
      </p:sp>
      <p:sp>
        <p:nvSpPr>
          <p:cNvPr id="27" name="Picture Placeholder 15"/>
          <p:cNvSpPr>
            <a:spLocks noGrp="1"/>
          </p:cNvSpPr>
          <p:nvPr>
            <p:ph type="pic" sz="quarter" idx="12"/>
          </p:nvPr>
        </p:nvSpPr>
        <p:spPr>
          <a:xfrm>
            <a:off x="6153912" y="-7143"/>
            <a:ext cx="2990088" cy="1671066"/>
          </a:xfrm>
          <a:solidFill>
            <a:schemeClr val="accent4"/>
          </a:solidFill>
        </p:spPr>
        <p:txBody>
          <a:bodyPr anchor="ctr" anchorCtr="0"/>
          <a:lstStyle>
            <a:lvl1pPr algn="ctr">
              <a:defRPr sz="1200" b="0"/>
            </a:lvl1pPr>
          </a:lstStyle>
          <a:p>
            <a:endParaRPr lang="en-US" dirty="0"/>
          </a:p>
        </p:txBody>
      </p:sp>
      <p:grpSp>
        <p:nvGrpSpPr>
          <p:cNvPr id="16" name="Group 15"/>
          <p:cNvGrpSpPr/>
          <p:nvPr userDrawn="1"/>
        </p:nvGrpSpPr>
        <p:grpSpPr>
          <a:xfrm>
            <a:off x="4870409" y="2566661"/>
            <a:ext cx="1210735" cy="846647"/>
            <a:chOff x="7813676" y="0"/>
            <a:chExt cx="1330326" cy="930275"/>
          </a:xfrm>
        </p:grpSpPr>
        <p:sp>
          <p:nvSpPr>
            <p:cNvPr id="17"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0"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9" name="Text Placeholder 33"/>
          <p:cNvSpPr>
            <a:spLocks noGrp="1"/>
          </p:cNvSpPr>
          <p:nvPr userDrawn="1">
            <p:ph type="body" sz="quarter" idx="15"/>
          </p:nvPr>
        </p:nvSpPr>
        <p:spPr>
          <a:xfrm>
            <a:off x="455613" y="2492999"/>
            <a:ext cx="5358384" cy="674063"/>
          </a:xfrm>
        </p:spPr>
        <p:txBody>
          <a:bodyPr/>
          <a:lstStyle>
            <a:lvl1pPr>
              <a:defRPr lang="en-US" sz="2000" b="0" kern="0" dirty="0" smtClean="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238983881"/>
      </p:ext>
    </p:extLst>
  </p:cSld>
  <p:clrMapOvr>
    <a:overrideClrMapping bg1="lt1" tx1="dk1" bg2="lt2" tx2="dk2" accent1="accent1" accent2="accent2" accent3="accent3" accent4="accent4" accent5="accent5" accent6="accent6" hlink="hlink" folHlink="folHlink"/>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Rectangle 20"/>
          <p:cNvSpPr/>
          <p:nvPr userDrawn="1"/>
        </p:nvSpPr>
        <p:spPr bwMode="grayWhite">
          <a:xfrm>
            <a:off x="0" y="0"/>
            <a:ext cx="9144000" cy="3826934"/>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latin typeface="+mj-lt"/>
            </a:endParaRPr>
          </a:p>
        </p:txBody>
      </p:sp>
      <p:pic>
        <p:nvPicPr>
          <p:cNvPr id="22" name="Picture 21" descr="RWJF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41780" y="3954993"/>
            <a:ext cx="1891071" cy="939233"/>
          </a:xfrm>
          <a:prstGeom prst="rect">
            <a:avLst/>
          </a:prstGeom>
        </p:spPr>
      </p:pic>
      <p:grpSp>
        <p:nvGrpSpPr>
          <p:cNvPr id="23" name="Group 22"/>
          <p:cNvGrpSpPr/>
          <p:nvPr userDrawn="1"/>
        </p:nvGrpSpPr>
        <p:grpSpPr>
          <a:xfrm>
            <a:off x="3496732" y="1253126"/>
            <a:ext cx="5647269" cy="2573807"/>
            <a:chOff x="2971802" y="1002242"/>
            <a:chExt cx="6172200" cy="2813050"/>
          </a:xfrm>
        </p:grpSpPr>
        <p:sp>
          <p:nvSpPr>
            <p:cNvPr id="24" name="Freeform 6"/>
            <p:cNvSpPr>
              <a:spLocks noEditPoints="1"/>
            </p:cNvSpPr>
            <p:nvPr userDrawn="1"/>
          </p:nvSpPr>
          <p:spPr bwMode="ltGray">
            <a:xfrm>
              <a:off x="8251827" y="1002242"/>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5" name="Freeform 9"/>
            <p:cNvSpPr>
              <a:spLocks/>
            </p:cNvSpPr>
            <p:nvPr userDrawn="1"/>
          </p:nvSpPr>
          <p:spPr bwMode="ltGray">
            <a:xfrm>
              <a:off x="2971802" y="2288117"/>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6" name="Freeform 10"/>
            <p:cNvSpPr>
              <a:spLocks/>
            </p:cNvSpPr>
            <p:nvPr userDrawn="1"/>
          </p:nvSpPr>
          <p:spPr bwMode="ltGray">
            <a:xfrm>
              <a:off x="6324600" y="1846792"/>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48866" name="Rectangle 2"/>
          <p:cNvSpPr>
            <a:spLocks noGrp="1" noChangeArrowheads="1"/>
          </p:cNvSpPr>
          <p:nvPr>
            <p:ph type="ctrTitle"/>
          </p:nvPr>
        </p:nvSpPr>
        <p:spPr bwMode="black">
          <a:xfrm>
            <a:off x="455611" y="365760"/>
            <a:ext cx="8366760" cy="1209675"/>
          </a:xfrm>
        </p:spPr>
        <p:txBody>
          <a:bodyPr anchor="b"/>
          <a:lstStyle>
            <a:lvl1pPr>
              <a:defRPr sz="3600" b="1">
                <a:solidFill>
                  <a:srgbClr val="06080A"/>
                </a:solidFill>
                <a:latin typeface="+mj-lt"/>
              </a:defRPr>
            </a:lvl1pPr>
          </a:lstStyle>
          <a:p>
            <a:r>
              <a:rPr lang="en-US" dirty="0"/>
              <a:t>Click to edit Master title style</a:t>
            </a:r>
          </a:p>
        </p:txBody>
      </p:sp>
      <p:sp>
        <p:nvSpPr>
          <p:cNvPr id="548867" name="Rectangle 3"/>
          <p:cNvSpPr>
            <a:spLocks noGrp="1" noChangeArrowheads="1"/>
          </p:cNvSpPr>
          <p:nvPr>
            <p:ph type="subTitle" idx="1"/>
          </p:nvPr>
        </p:nvSpPr>
        <p:spPr bwMode="black">
          <a:xfrm>
            <a:off x="455611" y="1655064"/>
            <a:ext cx="8356600" cy="788194"/>
          </a:xfrm>
          <a:prstGeom prst="rect">
            <a:avLst/>
          </a:prstGeom>
        </p:spPr>
        <p:txBody>
          <a:bodyPr/>
          <a:lstStyle>
            <a:lvl1pPr marL="0" indent="0">
              <a:spcBef>
                <a:spcPct val="40000"/>
              </a:spcBef>
              <a:buFont typeface="Verdana" pitchFamily="34" charset="0"/>
              <a:buNone/>
              <a:defRPr sz="2000" b="0">
                <a:solidFill>
                  <a:srgbClr val="06080A"/>
                </a:solidFill>
                <a:latin typeface="+mn-lt"/>
              </a:defRPr>
            </a:lvl1pPr>
          </a:lstStyle>
          <a:p>
            <a:r>
              <a:rPr lang="en-US" dirty="0"/>
              <a:t>Click to edit Master subtitle style</a:t>
            </a:r>
          </a:p>
        </p:txBody>
      </p:sp>
      <p:sp>
        <p:nvSpPr>
          <p:cNvPr id="2055" name="Line 7"/>
          <p:cNvSpPr>
            <a:spLocks noChangeShapeType="1"/>
          </p:cNvSpPr>
          <p:nvPr userDrawn="1"/>
        </p:nvSpPr>
        <p:spPr bwMode="auto">
          <a:xfrm>
            <a:off x="8251825" y="2890838"/>
            <a:ext cx="1588" cy="119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056" name="Freeform 8"/>
          <p:cNvSpPr>
            <a:spLocks/>
          </p:cNvSpPr>
          <p:nvPr userDrawn="1"/>
        </p:nvSpPr>
        <p:spPr bwMode="auto">
          <a:xfrm>
            <a:off x="8251828" y="1926433"/>
            <a:ext cx="892175" cy="964406"/>
          </a:xfrm>
          <a:custGeom>
            <a:avLst/>
            <a:gdLst/>
            <a:ahLst/>
            <a:cxnLst>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Tree>
    <p:extLst>
      <p:ext uri="{BB962C8B-B14F-4D97-AF65-F5344CB8AC3E}">
        <p14:creationId xmlns:p14="http://schemas.microsoft.com/office/powerpoint/2010/main" val="35662094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7" name="Title 16"/>
          <p:cNvSpPr>
            <a:spLocks noGrp="1"/>
          </p:cNvSpPr>
          <p:nvPr>
            <p:ph type="title"/>
          </p:nvPr>
        </p:nvSpPr>
        <p:spPr>
          <a:xfrm>
            <a:off x="455614" y="358147"/>
            <a:ext cx="8385174" cy="820573"/>
          </a:xfrm>
        </p:spPr>
        <p:txBody>
          <a:bodyPr anchor="t"/>
          <a:lstStyle>
            <a:lvl1pPr>
              <a:defRPr sz="3600"/>
            </a:lvl1pPr>
          </a:lstStyle>
          <a:p>
            <a:r>
              <a:rPr lang="en-US"/>
              <a:t>Click to edit Master title style</a:t>
            </a:r>
            <a:endParaRPr lang="en-US" dirty="0"/>
          </a:p>
        </p:txBody>
      </p:sp>
      <p:grpSp>
        <p:nvGrpSpPr>
          <p:cNvPr id="8" name="Group 7"/>
          <p:cNvGrpSpPr/>
          <p:nvPr userDrawn="1"/>
        </p:nvGrpSpPr>
        <p:grpSpPr>
          <a:xfrm>
            <a:off x="3632200" y="2631434"/>
            <a:ext cx="5511802" cy="2512066"/>
            <a:chOff x="2971802" y="4044951"/>
            <a:chExt cx="6172200" cy="2813050"/>
          </a:xfrm>
        </p:grpSpPr>
        <p:sp>
          <p:nvSpPr>
            <p:cNvPr id="12"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3" name="Freeform 12"/>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22" name="Text Placeholder 21"/>
          <p:cNvSpPr>
            <a:spLocks noGrp="1"/>
          </p:cNvSpPr>
          <p:nvPr>
            <p:ph type="body" sz="quarter" idx="12"/>
          </p:nvPr>
        </p:nvSpPr>
        <p:spPr>
          <a:xfrm>
            <a:off x="438152" y="1385888"/>
            <a:ext cx="7839075" cy="2614613"/>
          </a:xfrm>
        </p:spPr>
        <p:txBody>
          <a:bodyPr/>
          <a:lstStyle>
            <a:lvl1pPr indent="-338328">
              <a:buClr>
                <a:schemeClr val="tx1"/>
              </a:buClr>
              <a:buSzPct val="110000"/>
              <a:buFont typeface="Arial" pitchFamily="34" charset="0"/>
              <a:buChar char="■"/>
              <a:tabLst>
                <a:tab pos="338328" algn="l"/>
              </a:tabLst>
              <a:defRPr sz="2600">
                <a:solidFill>
                  <a:srgbClr val="06080A"/>
                </a:solidFill>
                <a:latin typeface="+mn-lt"/>
              </a:defRPr>
            </a:lvl1pPr>
            <a:lvl2pPr indent="-338328">
              <a:spcAft>
                <a:spcPts val="600"/>
              </a:spcAft>
              <a:buClr>
                <a:schemeClr val="tx1"/>
              </a:buClr>
              <a:buSzPct val="110000"/>
              <a:buFont typeface="Arial" pitchFamily="34" charset="0"/>
              <a:buChar char="■"/>
              <a:tabLst>
                <a:tab pos="338328" algn="l"/>
              </a:tabLst>
              <a:defRPr sz="2600" b="1">
                <a:solidFill>
                  <a:srgbClr val="06080A"/>
                </a:solidFill>
                <a:latin typeface="+mn-lt"/>
              </a:defRPr>
            </a:lvl2pPr>
            <a:lvl3pPr>
              <a:buClr>
                <a:schemeClr val="tx1"/>
              </a:buClr>
              <a:defRPr>
                <a:solidFill>
                  <a:srgbClr val="06080A"/>
                </a:solidFill>
                <a:latin typeface="+mn-lt"/>
              </a:defRPr>
            </a:lvl3pPr>
            <a:lvl4pPr>
              <a:buClr>
                <a:schemeClr val="tx1"/>
              </a:buClr>
              <a:defRPr>
                <a:solidFill>
                  <a:srgbClr val="06080A"/>
                </a:solidFill>
                <a:latin typeface="+mn-lt"/>
              </a:defRPr>
            </a:lvl4pPr>
            <a:lvl5pPr>
              <a:buClr>
                <a:schemeClr val="tx1"/>
              </a:buClr>
              <a:defRPr>
                <a:solidFill>
                  <a:srgbClr val="06080A"/>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76975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grpSp>
        <p:nvGrpSpPr>
          <p:cNvPr id="6" name="Group 5"/>
          <p:cNvGrpSpPr/>
          <p:nvPr userDrawn="1"/>
        </p:nvGrpSpPr>
        <p:grpSpPr>
          <a:xfrm>
            <a:off x="3632200" y="2631434"/>
            <a:ext cx="5511802" cy="2512066"/>
            <a:chOff x="2971802" y="4044951"/>
            <a:chExt cx="6172200" cy="2813050"/>
          </a:xfrm>
        </p:grpSpPr>
        <p:sp>
          <p:nvSpPr>
            <p:cNvPr id="7" name="Freeform 6"/>
            <p:cNvSpPr>
              <a:spLocks noEditPoints="1"/>
            </p:cNvSpPr>
            <p:nvPr userDrawn="1"/>
          </p:nvSpPr>
          <p:spPr bwMode="ltGray">
            <a:xfrm>
              <a:off x="8251827" y="4044951"/>
              <a:ext cx="892175" cy="1285875"/>
            </a:xfrm>
            <a:custGeom>
              <a:avLst/>
              <a:gdLst/>
              <a:ahLst/>
              <a:cxnLst>
                <a:cxn ang="0">
                  <a:pos x="0" y="810"/>
                </a:cxn>
                <a:cxn ang="0">
                  <a:pos x="0" y="810"/>
                </a:cxn>
                <a:cxn ang="0">
                  <a:pos x="0" y="810"/>
                </a:cxn>
                <a:cxn ang="0">
                  <a:pos x="0" y="810"/>
                </a:cxn>
                <a:cxn ang="0">
                  <a:pos x="146" y="744"/>
                </a:cxn>
                <a:cxn ang="0">
                  <a:pos x="290" y="676"/>
                </a:cxn>
                <a:cxn ang="0">
                  <a:pos x="428" y="604"/>
                </a:cxn>
                <a:cxn ang="0">
                  <a:pos x="562" y="532"/>
                </a:cxn>
                <a:cxn ang="0">
                  <a:pos x="562" y="0"/>
                </a:cxn>
                <a:cxn ang="0">
                  <a:pos x="562" y="0"/>
                </a:cxn>
                <a:cxn ang="0">
                  <a:pos x="526" y="62"/>
                </a:cxn>
                <a:cxn ang="0">
                  <a:pos x="526" y="62"/>
                </a:cxn>
                <a:cxn ang="0">
                  <a:pos x="480" y="136"/>
                </a:cxn>
                <a:cxn ang="0">
                  <a:pos x="432" y="216"/>
                </a:cxn>
                <a:cxn ang="0">
                  <a:pos x="382" y="302"/>
                </a:cxn>
                <a:cxn ang="0">
                  <a:pos x="324" y="392"/>
                </a:cxn>
                <a:cxn ang="0">
                  <a:pos x="260" y="488"/>
                </a:cxn>
                <a:cxn ang="0">
                  <a:pos x="224" y="538"/>
                </a:cxn>
                <a:cxn ang="0">
                  <a:pos x="184" y="590"/>
                </a:cxn>
                <a:cxn ang="0">
                  <a:pos x="144" y="644"/>
                </a:cxn>
                <a:cxn ang="0">
                  <a:pos x="98" y="698"/>
                </a:cxn>
                <a:cxn ang="0">
                  <a:pos x="50" y="754"/>
                </a:cxn>
                <a:cxn ang="0">
                  <a:pos x="0" y="810"/>
                </a:cxn>
                <a:cxn ang="0">
                  <a:pos x="0" y="810"/>
                </a:cxn>
              </a:cxnLst>
              <a:rect l="0" t="0" r="r" b="b"/>
              <a:pathLst>
                <a:path w="562" h="810">
                  <a:moveTo>
                    <a:pt x="0" y="810"/>
                  </a:moveTo>
                  <a:lnTo>
                    <a:pt x="0" y="810"/>
                  </a:lnTo>
                  <a:close/>
                  <a:moveTo>
                    <a:pt x="0" y="810"/>
                  </a:moveTo>
                  <a:lnTo>
                    <a:pt x="0" y="810"/>
                  </a:lnTo>
                  <a:lnTo>
                    <a:pt x="146" y="744"/>
                  </a:lnTo>
                  <a:lnTo>
                    <a:pt x="290" y="676"/>
                  </a:lnTo>
                  <a:lnTo>
                    <a:pt x="428" y="604"/>
                  </a:lnTo>
                  <a:lnTo>
                    <a:pt x="562" y="532"/>
                  </a:lnTo>
                  <a:lnTo>
                    <a:pt x="562" y="0"/>
                  </a:lnTo>
                  <a:lnTo>
                    <a:pt x="562" y="0"/>
                  </a:lnTo>
                  <a:lnTo>
                    <a:pt x="526" y="62"/>
                  </a:lnTo>
                  <a:lnTo>
                    <a:pt x="526" y="62"/>
                  </a:lnTo>
                  <a:lnTo>
                    <a:pt x="480" y="136"/>
                  </a:lnTo>
                  <a:lnTo>
                    <a:pt x="432" y="216"/>
                  </a:lnTo>
                  <a:lnTo>
                    <a:pt x="382" y="302"/>
                  </a:lnTo>
                  <a:lnTo>
                    <a:pt x="324" y="392"/>
                  </a:lnTo>
                  <a:lnTo>
                    <a:pt x="260" y="488"/>
                  </a:lnTo>
                  <a:lnTo>
                    <a:pt x="224" y="538"/>
                  </a:lnTo>
                  <a:lnTo>
                    <a:pt x="184" y="590"/>
                  </a:lnTo>
                  <a:lnTo>
                    <a:pt x="144" y="644"/>
                  </a:lnTo>
                  <a:lnTo>
                    <a:pt x="98" y="698"/>
                  </a:lnTo>
                  <a:lnTo>
                    <a:pt x="50" y="754"/>
                  </a:lnTo>
                  <a:lnTo>
                    <a:pt x="0" y="810"/>
                  </a:lnTo>
                  <a:lnTo>
                    <a:pt x="0" y="81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8" name="Freeform 7"/>
            <p:cNvSpPr>
              <a:spLocks/>
            </p:cNvSpPr>
            <p:nvPr userDrawn="1"/>
          </p:nvSpPr>
          <p:spPr bwMode="ltGray">
            <a:xfrm>
              <a:off x="2971802" y="5330826"/>
              <a:ext cx="5280025" cy="1527175"/>
            </a:xfrm>
            <a:custGeom>
              <a:avLst/>
              <a:gdLst/>
              <a:ahLst/>
              <a:cxnLst>
                <a:cxn ang="0">
                  <a:pos x="3326" y="0"/>
                </a:cxn>
                <a:cxn ang="0">
                  <a:pos x="3326" y="0"/>
                </a:cxn>
                <a:cxn ang="0">
                  <a:pos x="3160" y="70"/>
                </a:cxn>
                <a:cxn ang="0">
                  <a:pos x="2992" y="136"/>
                </a:cxn>
                <a:cxn ang="0">
                  <a:pos x="2992" y="136"/>
                </a:cxn>
                <a:cxn ang="0">
                  <a:pos x="2762" y="224"/>
                </a:cxn>
                <a:cxn ang="0">
                  <a:pos x="2568" y="298"/>
                </a:cxn>
                <a:cxn ang="0">
                  <a:pos x="2336" y="384"/>
                </a:cxn>
                <a:cxn ang="0">
                  <a:pos x="2082" y="474"/>
                </a:cxn>
                <a:cxn ang="0">
                  <a:pos x="1820" y="566"/>
                </a:cxn>
                <a:cxn ang="0">
                  <a:pos x="1690" y="608"/>
                </a:cxn>
                <a:cxn ang="0">
                  <a:pos x="1562" y="650"/>
                </a:cxn>
                <a:cxn ang="0">
                  <a:pos x="1438" y="686"/>
                </a:cxn>
                <a:cxn ang="0">
                  <a:pos x="1320" y="720"/>
                </a:cxn>
                <a:cxn ang="0">
                  <a:pos x="1320" y="720"/>
                </a:cxn>
                <a:cxn ang="0">
                  <a:pos x="1180" y="758"/>
                </a:cxn>
                <a:cxn ang="0">
                  <a:pos x="1034" y="792"/>
                </a:cxn>
                <a:cxn ang="0">
                  <a:pos x="880" y="826"/>
                </a:cxn>
                <a:cxn ang="0">
                  <a:pos x="718" y="860"/>
                </a:cxn>
                <a:cxn ang="0">
                  <a:pos x="550" y="890"/>
                </a:cxn>
                <a:cxn ang="0">
                  <a:pos x="374" y="916"/>
                </a:cxn>
                <a:cxn ang="0">
                  <a:pos x="192" y="940"/>
                </a:cxn>
                <a:cxn ang="0">
                  <a:pos x="0" y="962"/>
                </a:cxn>
                <a:cxn ang="0">
                  <a:pos x="2112" y="962"/>
                </a:cxn>
                <a:cxn ang="0">
                  <a:pos x="2112" y="962"/>
                </a:cxn>
                <a:cxn ang="0">
                  <a:pos x="2222" y="892"/>
                </a:cxn>
                <a:cxn ang="0">
                  <a:pos x="2326" y="824"/>
                </a:cxn>
                <a:cxn ang="0">
                  <a:pos x="2424" y="758"/>
                </a:cxn>
                <a:cxn ang="0">
                  <a:pos x="2518" y="692"/>
                </a:cxn>
                <a:cxn ang="0">
                  <a:pos x="2608" y="628"/>
                </a:cxn>
                <a:cxn ang="0">
                  <a:pos x="2694" y="564"/>
                </a:cxn>
                <a:cxn ang="0">
                  <a:pos x="2774" y="502"/>
                </a:cxn>
                <a:cxn ang="0">
                  <a:pos x="2850" y="442"/>
                </a:cxn>
                <a:cxn ang="0">
                  <a:pos x="2922" y="382"/>
                </a:cxn>
                <a:cxn ang="0">
                  <a:pos x="2990" y="324"/>
                </a:cxn>
                <a:cxn ang="0">
                  <a:pos x="3054" y="268"/>
                </a:cxn>
                <a:cxn ang="0">
                  <a:pos x="3116" y="212"/>
                </a:cxn>
                <a:cxn ang="0">
                  <a:pos x="3172" y="158"/>
                </a:cxn>
                <a:cxn ang="0">
                  <a:pos x="3226" y="104"/>
                </a:cxn>
                <a:cxn ang="0">
                  <a:pos x="3278" y="52"/>
                </a:cxn>
                <a:cxn ang="0">
                  <a:pos x="3326" y="0"/>
                </a:cxn>
                <a:cxn ang="0">
                  <a:pos x="3326" y="0"/>
                </a:cxn>
              </a:cxnLst>
              <a:rect l="0" t="0" r="r" b="b"/>
              <a:pathLst>
                <a:path w="3326" h="962">
                  <a:moveTo>
                    <a:pt x="3326" y="0"/>
                  </a:moveTo>
                  <a:lnTo>
                    <a:pt x="3326" y="0"/>
                  </a:lnTo>
                  <a:lnTo>
                    <a:pt x="3160" y="70"/>
                  </a:lnTo>
                  <a:lnTo>
                    <a:pt x="2992" y="136"/>
                  </a:lnTo>
                  <a:lnTo>
                    <a:pt x="2992" y="136"/>
                  </a:lnTo>
                  <a:lnTo>
                    <a:pt x="2762" y="224"/>
                  </a:lnTo>
                  <a:lnTo>
                    <a:pt x="2568" y="298"/>
                  </a:lnTo>
                  <a:lnTo>
                    <a:pt x="2336" y="384"/>
                  </a:lnTo>
                  <a:lnTo>
                    <a:pt x="2082" y="474"/>
                  </a:lnTo>
                  <a:lnTo>
                    <a:pt x="1820" y="566"/>
                  </a:lnTo>
                  <a:lnTo>
                    <a:pt x="1690" y="608"/>
                  </a:lnTo>
                  <a:lnTo>
                    <a:pt x="1562" y="650"/>
                  </a:lnTo>
                  <a:lnTo>
                    <a:pt x="1438" y="686"/>
                  </a:lnTo>
                  <a:lnTo>
                    <a:pt x="1320" y="720"/>
                  </a:lnTo>
                  <a:lnTo>
                    <a:pt x="1320" y="720"/>
                  </a:lnTo>
                  <a:lnTo>
                    <a:pt x="1180" y="758"/>
                  </a:lnTo>
                  <a:lnTo>
                    <a:pt x="1034" y="792"/>
                  </a:lnTo>
                  <a:lnTo>
                    <a:pt x="880" y="826"/>
                  </a:lnTo>
                  <a:lnTo>
                    <a:pt x="718" y="860"/>
                  </a:lnTo>
                  <a:lnTo>
                    <a:pt x="550" y="890"/>
                  </a:lnTo>
                  <a:lnTo>
                    <a:pt x="374" y="916"/>
                  </a:lnTo>
                  <a:lnTo>
                    <a:pt x="192" y="940"/>
                  </a:lnTo>
                  <a:lnTo>
                    <a:pt x="0" y="962"/>
                  </a:lnTo>
                  <a:lnTo>
                    <a:pt x="2112" y="962"/>
                  </a:lnTo>
                  <a:lnTo>
                    <a:pt x="2112" y="962"/>
                  </a:lnTo>
                  <a:lnTo>
                    <a:pt x="2222" y="892"/>
                  </a:lnTo>
                  <a:lnTo>
                    <a:pt x="2326" y="824"/>
                  </a:lnTo>
                  <a:lnTo>
                    <a:pt x="2424" y="758"/>
                  </a:lnTo>
                  <a:lnTo>
                    <a:pt x="2518" y="692"/>
                  </a:lnTo>
                  <a:lnTo>
                    <a:pt x="2608" y="628"/>
                  </a:lnTo>
                  <a:lnTo>
                    <a:pt x="2694" y="564"/>
                  </a:lnTo>
                  <a:lnTo>
                    <a:pt x="2774" y="502"/>
                  </a:lnTo>
                  <a:lnTo>
                    <a:pt x="2850" y="442"/>
                  </a:lnTo>
                  <a:lnTo>
                    <a:pt x="2922" y="382"/>
                  </a:lnTo>
                  <a:lnTo>
                    <a:pt x="2990" y="324"/>
                  </a:lnTo>
                  <a:lnTo>
                    <a:pt x="3054" y="268"/>
                  </a:lnTo>
                  <a:lnTo>
                    <a:pt x="3116" y="212"/>
                  </a:lnTo>
                  <a:lnTo>
                    <a:pt x="3172" y="158"/>
                  </a:lnTo>
                  <a:lnTo>
                    <a:pt x="3226" y="104"/>
                  </a:lnTo>
                  <a:lnTo>
                    <a:pt x="3278" y="52"/>
                  </a:lnTo>
                  <a:lnTo>
                    <a:pt x="3326" y="0"/>
                  </a:lnTo>
                  <a:lnTo>
                    <a:pt x="3326"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 name="Freeform 10"/>
            <p:cNvSpPr>
              <a:spLocks/>
            </p:cNvSpPr>
            <p:nvPr userDrawn="1"/>
          </p:nvSpPr>
          <p:spPr bwMode="ltGray">
            <a:xfrm>
              <a:off x="6324600" y="4889501"/>
              <a:ext cx="2819400" cy="1968500"/>
            </a:xfrm>
            <a:custGeom>
              <a:avLst/>
              <a:gdLst/>
              <a:ahLst/>
              <a:cxnLst>
                <a:cxn ang="0">
                  <a:pos x="1776" y="1240"/>
                </a:cxn>
                <a:cxn ang="0">
                  <a:pos x="1776" y="0"/>
                </a:cxn>
                <a:cxn ang="0">
                  <a:pos x="1776" y="0"/>
                </a:cxn>
                <a:cxn ang="0">
                  <a:pos x="1642" y="72"/>
                </a:cxn>
                <a:cxn ang="0">
                  <a:pos x="1504" y="144"/>
                </a:cxn>
                <a:cxn ang="0">
                  <a:pos x="1360" y="212"/>
                </a:cxn>
                <a:cxn ang="0">
                  <a:pos x="1214" y="278"/>
                </a:cxn>
                <a:cxn ang="0">
                  <a:pos x="1214" y="278"/>
                </a:cxn>
                <a:cxn ang="0">
                  <a:pos x="1166" y="330"/>
                </a:cxn>
                <a:cxn ang="0">
                  <a:pos x="1114" y="382"/>
                </a:cxn>
                <a:cxn ang="0">
                  <a:pos x="1060" y="436"/>
                </a:cxn>
                <a:cxn ang="0">
                  <a:pos x="1004" y="490"/>
                </a:cxn>
                <a:cxn ang="0">
                  <a:pos x="942" y="546"/>
                </a:cxn>
                <a:cxn ang="0">
                  <a:pos x="878" y="602"/>
                </a:cxn>
                <a:cxn ang="0">
                  <a:pos x="810" y="660"/>
                </a:cxn>
                <a:cxn ang="0">
                  <a:pos x="738" y="720"/>
                </a:cxn>
                <a:cxn ang="0">
                  <a:pos x="662" y="780"/>
                </a:cxn>
                <a:cxn ang="0">
                  <a:pos x="582" y="842"/>
                </a:cxn>
                <a:cxn ang="0">
                  <a:pos x="496" y="906"/>
                </a:cxn>
                <a:cxn ang="0">
                  <a:pos x="406" y="970"/>
                </a:cxn>
                <a:cxn ang="0">
                  <a:pos x="312" y="1036"/>
                </a:cxn>
                <a:cxn ang="0">
                  <a:pos x="214" y="1102"/>
                </a:cxn>
                <a:cxn ang="0">
                  <a:pos x="110" y="1170"/>
                </a:cxn>
                <a:cxn ang="0">
                  <a:pos x="0" y="1240"/>
                </a:cxn>
                <a:cxn ang="0">
                  <a:pos x="1322" y="1240"/>
                </a:cxn>
                <a:cxn ang="0">
                  <a:pos x="1322" y="1240"/>
                </a:cxn>
                <a:cxn ang="0">
                  <a:pos x="1776" y="1240"/>
                </a:cxn>
                <a:cxn ang="0">
                  <a:pos x="1776" y="1240"/>
                </a:cxn>
              </a:cxnLst>
              <a:rect l="0" t="0" r="r" b="b"/>
              <a:pathLst>
                <a:path w="1776" h="1240">
                  <a:moveTo>
                    <a:pt x="1776" y="1240"/>
                  </a:moveTo>
                  <a:lnTo>
                    <a:pt x="1776" y="0"/>
                  </a:lnTo>
                  <a:lnTo>
                    <a:pt x="1776" y="0"/>
                  </a:lnTo>
                  <a:lnTo>
                    <a:pt x="1642" y="72"/>
                  </a:lnTo>
                  <a:lnTo>
                    <a:pt x="1504" y="144"/>
                  </a:lnTo>
                  <a:lnTo>
                    <a:pt x="1360" y="212"/>
                  </a:lnTo>
                  <a:lnTo>
                    <a:pt x="1214" y="278"/>
                  </a:lnTo>
                  <a:lnTo>
                    <a:pt x="1214" y="278"/>
                  </a:lnTo>
                  <a:lnTo>
                    <a:pt x="1166" y="330"/>
                  </a:lnTo>
                  <a:lnTo>
                    <a:pt x="1114" y="382"/>
                  </a:lnTo>
                  <a:lnTo>
                    <a:pt x="1060" y="436"/>
                  </a:lnTo>
                  <a:lnTo>
                    <a:pt x="1004" y="490"/>
                  </a:lnTo>
                  <a:lnTo>
                    <a:pt x="942" y="546"/>
                  </a:lnTo>
                  <a:lnTo>
                    <a:pt x="878" y="602"/>
                  </a:lnTo>
                  <a:lnTo>
                    <a:pt x="810" y="660"/>
                  </a:lnTo>
                  <a:lnTo>
                    <a:pt x="738" y="720"/>
                  </a:lnTo>
                  <a:lnTo>
                    <a:pt x="662" y="780"/>
                  </a:lnTo>
                  <a:lnTo>
                    <a:pt x="582" y="842"/>
                  </a:lnTo>
                  <a:lnTo>
                    <a:pt x="496" y="906"/>
                  </a:lnTo>
                  <a:lnTo>
                    <a:pt x="406" y="970"/>
                  </a:lnTo>
                  <a:lnTo>
                    <a:pt x="312" y="1036"/>
                  </a:lnTo>
                  <a:lnTo>
                    <a:pt x="214" y="1102"/>
                  </a:lnTo>
                  <a:lnTo>
                    <a:pt x="110" y="1170"/>
                  </a:lnTo>
                  <a:lnTo>
                    <a:pt x="0" y="1240"/>
                  </a:lnTo>
                  <a:lnTo>
                    <a:pt x="1322" y="1240"/>
                  </a:lnTo>
                  <a:lnTo>
                    <a:pt x="1322" y="1240"/>
                  </a:lnTo>
                  <a:lnTo>
                    <a:pt x="1776" y="1240"/>
                  </a:lnTo>
                  <a:lnTo>
                    <a:pt x="1776" y="124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Tree>
    <p:extLst>
      <p:ext uri="{BB962C8B-B14F-4D97-AF65-F5344CB8AC3E}">
        <p14:creationId xmlns:p14="http://schemas.microsoft.com/office/powerpoint/2010/main" val="327542988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Header Alternate">
    <p:spTree>
      <p:nvGrpSpPr>
        <p:cNvPr id="1" name=""/>
        <p:cNvGrpSpPr/>
        <p:nvPr/>
      </p:nvGrpSpPr>
      <p:grpSpPr>
        <a:xfrm>
          <a:off x="0" y="0"/>
          <a:ext cx="0" cy="0"/>
          <a:chOff x="0" y="0"/>
          <a:chExt cx="0" cy="0"/>
        </a:xfrm>
      </p:grpSpPr>
      <p:sp>
        <p:nvSpPr>
          <p:cNvPr id="11" name="Rectangle 10"/>
          <p:cNvSpPr/>
          <p:nvPr userDrawn="1"/>
        </p:nvSpPr>
        <p:spPr bwMode="grayWhite">
          <a:xfrm>
            <a:off x="0" y="0"/>
            <a:ext cx="9144000" cy="5143500"/>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dirty="0">
              <a:solidFill>
                <a:schemeClr val="bg2"/>
              </a:solidFill>
              <a:latin typeface="+mn-lt"/>
            </a:endParaRPr>
          </a:p>
        </p:txBody>
      </p:sp>
      <p:sp>
        <p:nvSpPr>
          <p:cNvPr id="12" name="Freeform 5"/>
          <p:cNvSpPr>
            <a:spLocks/>
          </p:cNvSpPr>
          <p:nvPr userDrawn="1"/>
        </p:nvSpPr>
        <p:spPr bwMode="ltGray">
          <a:xfrm>
            <a:off x="0" y="0"/>
            <a:ext cx="6667500" cy="3924300"/>
          </a:xfrm>
          <a:custGeom>
            <a:avLst/>
            <a:gdLst/>
            <a:ahLst/>
            <a:cxnLst>
              <a:cxn ang="0">
                <a:pos x="0" y="3296"/>
              </a:cxn>
              <a:cxn ang="0">
                <a:pos x="0" y="3296"/>
              </a:cxn>
              <a:cxn ang="0">
                <a:pos x="184" y="3178"/>
              </a:cxn>
              <a:cxn ang="0">
                <a:pos x="364" y="3062"/>
              </a:cxn>
              <a:cxn ang="0">
                <a:pos x="540" y="2946"/>
              </a:cxn>
              <a:cxn ang="0">
                <a:pos x="712" y="2832"/>
              </a:cxn>
              <a:cxn ang="0">
                <a:pos x="882" y="2718"/>
              </a:cxn>
              <a:cxn ang="0">
                <a:pos x="1046" y="2606"/>
              </a:cxn>
              <a:cxn ang="0">
                <a:pos x="1208" y="2492"/>
              </a:cxn>
              <a:cxn ang="0">
                <a:pos x="1366" y="2382"/>
              </a:cxn>
              <a:cxn ang="0">
                <a:pos x="1520" y="2272"/>
              </a:cxn>
              <a:cxn ang="0">
                <a:pos x="1672" y="2162"/>
              </a:cxn>
              <a:cxn ang="0">
                <a:pos x="1820" y="2054"/>
              </a:cxn>
              <a:cxn ang="0">
                <a:pos x="1964" y="1946"/>
              </a:cxn>
              <a:cxn ang="0">
                <a:pos x="2104" y="1840"/>
              </a:cxn>
              <a:cxn ang="0">
                <a:pos x="2242" y="1734"/>
              </a:cxn>
              <a:cxn ang="0">
                <a:pos x="2378" y="1628"/>
              </a:cxn>
              <a:cxn ang="0">
                <a:pos x="2508" y="1526"/>
              </a:cxn>
              <a:cxn ang="0">
                <a:pos x="2636" y="1422"/>
              </a:cxn>
              <a:cxn ang="0">
                <a:pos x="2762" y="1320"/>
              </a:cxn>
              <a:cxn ang="0">
                <a:pos x="2882" y="1220"/>
              </a:cxn>
              <a:cxn ang="0">
                <a:pos x="3002" y="1120"/>
              </a:cxn>
              <a:cxn ang="0">
                <a:pos x="3118" y="1020"/>
              </a:cxn>
              <a:cxn ang="0">
                <a:pos x="3230" y="922"/>
              </a:cxn>
              <a:cxn ang="0">
                <a:pos x="3446" y="730"/>
              </a:cxn>
              <a:cxn ang="0">
                <a:pos x="3652" y="542"/>
              </a:cxn>
              <a:cxn ang="0">
                <a:pos x="3844" y="356"/>
              </a:cxn>
              <a:cxn ang="0">
                <a:pos x="4028" y="176"/>
              </a:cxn>
              <a:cxn ang="0">
                <a:pos x="4200" y="0"/>
              </a:cxn>
              <a:cxn ang="0">
                <a:pos x="2860" y="0"/>
              </a:cxn>
              <a:cxn ang="0">
                <a:pos x="2860" y="0"/>
              </a:cxn>
              <a:cxn ang="0">
                <a:pos x="2466" y="354"/>
              </a:cxn>
              <a:cxn ang="0">
                <a:pos x="2088" y="692"/>
              </a:cxn>
              <a:cxn ang="0">
                <a:pos x="1720" y="1014"/>
              </a:cxn>
              <a:cxn ang="0">
                <a:pos x="1362" y="1326"/>
              </a:cxn>
              <a:cxn ang="0">
                <a:pos x="1014" y="1628"/>
              </a:cxn>
              <a:cxn ang="0">
                <a:pos x="672" y="1920"/>
              </a:cxn>
              <a:cxn ang="0">
                <a:pos x="0" y="2494"/>
              </a:cxn>
              <a:cxn ang="0">
                <a:pos x="0" y="3296"/>
              </a:cxn>
              <a:cxn ang="0">
                <a:pos x="0" y="3296"/>
              </a:cxn>
            </a:cxnLst>
            <a:rect l="0" t="0" r="r" b="b"/>
            <a:pathLst>
              <a:path w="4200" h="3296">
                <a:moveTo>
                  <a:pt x="0" y="3296"/>
                </a:moveTo>
                <a:lnTo>
                  <a:pt x="0" y="3296"/>
                </a:lnTo>
                <a:lnTo>
                  <a:pt x="184" y="3178"/>
                </a:lnTo>
                <a:lnTo>
                  <a:pt x="364" y="3062"/>
                </a:lnTo>
                <a:lnTo>
                  <a:pt x="540" y="2946"/>
                </a:lnTo>
                <a:lnTo>
                  <a:pt x="712" y="2832"/>
                </a:lnTo>
                <a:lnTo>
                  <a:pt x="882" y="2718"/>
                </a:lnTo>
                <a:lnTo>
                  <a:pt x="1046" y="2606"/>
                </a:lnTo>
                <a:lnTo>
                  <a:pt x="1208" y="2492"/>
                </a:lnTo>
                <a:lnTo>
                  <a:pt x="1366" y="2382"/>
                </a:lnTo>
                <a:lnTo>
                  <a:pt x="1520" y="2272"/>
                </a:lnTo>
                <a:lnTo>
                  <a:pt x="1672" y="2162"/>
                </a:lnTo>
                <a:lnTo>
                  <a:pt x="1820" y="2054"/>
                </a:lnTo>
                <a:lnTo>
                  <a:pt x="1964" y="1946"/>
                </a:lnTo>
                <a:lnTo>
                  <a:pt x="2104" y="1840"/>
                </a:lnTo>
                <a:lnTo>
                  <a:pt x="2242" y="1734"/>
                </a:lnTo>
                <a:lnTo>
                  <a:pt x="2378" y="1628"/>
                </a:lnTo>
                <a:lnTo>
                  <a:pt x="2508" y="1526"/>
                </a:lnTo>
                <a:lnTo>
                  <a:pt x="2636" y="1422"/>
                </a:lnTo>
                <a:lnTo>
                  <a:pt x="2762" y="1320"/>
                </a:lnTo>
                <a:lnTo>
                  <a:pt x="2882" y="1220"/>
                </a:lnTo>
                <a:lnTo>
                  <a:pt x="3002" y="1120"/>
                </a:lnTo>
                <a:lnTo>
                  <a:pt x="3118" y="1020"/>
                </a:lnTo>
                <a:lnTo>
                  <a:pt x="3230" y="922"/>
                </a:lnTo>
                <a:lnTo>
                  <a:pt x="3446" y="730"/>
                </a:lnTo>
                <a:lnTo>
                  <a:pt x="3652" y="542"/>
                </a:lnTo>
                <a:lnTo>
                  <a:pt x="3844" y="356"/>
                </a:lnTo>
                <a:lnTo>
                  <a:pt x="4028" y="176"/>
                </a:lnTo>
                <a:lnTo>
                  <a:pt x="4200" y="0"/>
                </a:lnTo>
                <a:lnTo>
                  <a:pt x="2860" y="0"/>
                </a:lnTo>
                <a:lnTo>
                  <a:pt x="2860" y="0"/>
                </a:lnTo>
                <a:lnTo>
                  <a:pt x="2466" y="354"/>
                </a:lnTo>
                <a:lnTo>
                  <a:pt x="2088" y="692"/>
                </a:lnTo>
                <a:lnTo>
                  <a:pt x="1720" y="1014"/>
                </a:lnTo>
                <a:lnTo>
                  <a:pt x="1362" y="1326"/>
                </a:lnTo>
                <a:lnTo>
                  <a:pt x="1014" y="1628"/>
                </a:lnTo>
                <a:lnTo>
                  <a:pt x="672" y="1920"/>
                </a:lnTo>
                <a:lnTo>
                  <a:pt x="0" y="2494"/>
                </a:lnTo>
                <a:lnTo>
                  <a:pt x="0" y="3296"/>
                </a:lnTo>
                <a:lnTo>
                  <a:pt x="0" y="329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 name="Freeform 6"/>
          <p:cNvSpPr>
            <a:spLocks/>
          </p:cNvSpPr>
          <p:nvPr userDrawn="1"/>
        </p:nvSpPr>
        <p:spPr bwMode="ltGray">
          <a:xfrm>
            <a:off x="0" y="1"/>
            <a:ext cx="9144000" cy="4722019"/>
          </a:xfrm>
          <a:custGeom>
            <a:avLst/>
            <a:gdLst/>
            <a:ahLst/>
            <a:cxnLst>
              <a:cxn ang="0">
                <a:pos x="5760" y="320"/>
              </a:cxn>
              <a:cxn ang="0">
                <a:pos x="5760" y="0"/>
              </a:cxn>
              <a:cxn ang="0">
                <a:pos x="5522" y="0"/>
              </a:cxn>
              <a:cxn ang="0">
                <a:pos x="5522" y="0"/>
              </a:cxn>
              <a:cxn ang="0">
                <a:pos x="4574" y="618"/>
              </a:cxn>
              <a:cxn ang="0">
                <a:pos x="3716" y="1174"/>
              </a:cxn>
              <a:cxn ang="0">
                <a:pos x="2940" y="1678"/>
              </a:cxn>
              <a:cxn ang="0">
                <a:pos x="2238" y="2130"/>
              </a:cxn>
              <a:cxn ang="0">
                <a:pos x="1600" y="2538"/>
              </a:cxn>
              <a:cxn ang="0">
                <a:pos x="1020" y="2904"/>
              </a:cxn>
              <a:cxn ang="0">
                <a:pos x="490" y="3234"/>
              </a:cxn>
              <a:cxn ang="0">
                <a:pos x="240" y="3388"/>
              </a:cxn>
              <a:cxn ang="0">
                <a:pos x="0" y="3534"/>
              </a:cxn>
              <a:cxn ang="0">
                <a:pos x="0" y="3966"/>
              </a:cxn>
              <a:cxn ang="0">
                <a:pos x="0" y="3966"/>
              </a:cxn>
              <a:cxn ang="0">
                <a:pos x="348" y="3822"/>
              </a:cxn>
              <a:cxn ang="0">
                <a:pos x="682" y="3680"/>
              </a:cxn>
              <a:cxn ang="0">
                <a:pos x="1002" y="3538"/>
              </a:cxn>
              <a:cxn ang="0">
                <a:pos x="1310" y="3398"/>
              </a:cxn>
              <a:cxn ang="0">
                <a:pos x="1606" y="3258"/>
              </a:cxn>
              <a:cxn ang="0">
                <a:pos x="1888" y="3122"/>
              </a:cxn>
              <a:cxn ang="0">
                <a:pos x="2160" y="2986"/>
              </a:cxn>
              <a:cxn ang="0">
                <a:pos x="2418" y="2852"/>
              </a:cxn>
              <a:cxn ang="0">
                <a:pos x="2666" y="2720"/>
              </a:cxn>
              <a:cxn ang="0">
                <a:pos x="2902" y="2590"/>
              </a:cxn>
              <a:cxn ang="0">
                <a:pos x="3126" y="2462"/>
              </a:cxn>
              <a:cxn ang="0">
                <a:pos x="3340" y="2336"/>
              </a:cxn>
              <a:cxn ang="0">
                <a:pos x="3544" y="2212"/>
              </a:cxn>
              <a:cxn ang="0">
                <a:pos x="3738" y="2090"/>
              </a:cxn>
              <a:cxn ang="0">
                <a:pos x="3920" y="1970"/>
              </a:cxn>
              <a:cxn ang="0">
                <a:pos x="4094" y="1852"/>
              </a:cxn>
              <a:cxn ang="0">
                <a:pos x="4258" y="1736"/>
              </a:cxn>
              <a:cxn ang="0">
                <a:pos x="4412" y="1622"/>
              </a:cxn>
              <a:cxn ang="0">
                <a:pos x="4558" y="1512"/>
              </a:cxn>
              <a:cxn ang="0">
                <a:pos x="4696" y="1404"/>
              </a:cxn>
              <a:cxn ang="0">
                <a:pos x="4824" y="1298"/>
              </a:cxn>
              <a:cxn ang="0">
                <a:pos x="4944" y="1194"/>
              </a:cxn>
              <a:cxn ang="0">
                <a:pos x="5058" y="1094"/>
              </a:cxn>
              <a:cxn ang="0">
                <a:pos x="5162" y="996"/>
              </a:cxn>
              <a:cxn ang="0">
                <a:pos x="5260" y="902"/>
              </a:cxn>
              <a:cxn ang="0">
                <a:pos x="5350" y="810"/>
              </a:cxn>
              <a:cxn ang="0">
                <a:pos x="5434" y="720"/>
              </a:cxn>
              <a:cxn ang="0">
                <a:pos x="5512" y="634"/>
              </a:cxn>
              <a:cxn ang="0">
                <a:pos x="5582" y="550"/>
              </a:cxn>
              <a:cxn ang="0">
                <a:pos x="5648" y="470"/>
              </a:cxn>
              <a:cxn ang="0">
                <a:pos x="5706" y="394"/>
              </a:cxn>
              <a:cxn ang="0">
                <a:pos x="5760" y="320"/>
              </a:cxn>
              <a:cxn ang="0">
                <a:pos x="5760" y="320"/>
              </a:cxn>
            </a:cxnLst>
            <a:rect l="0" t="0" r="r" b="b"/>
            <a:pathLst>
              <a:path w="5760" h="3966">
                <a:moveTo>
                  <a:pt x="5760" y="320"/>
                </a:moveTo>
                <a:lnTo>
                  <a:pt x="5760" y="0"/>
                </a:lnTo>
                <a:lnTo>
                  <a:pt x="5522" y="0"/>
                </a:lnTo>
                <a:lnTo>
                  <a:pt x="5522" y="0"/>
                </a:lnTo>
                <a:lnTo>
                  <a:pt x="4574" y="618"/>
                </a:lnTo>
                <a:lnTo>
                  <a:pt x="3716" y="1174"/>
                </a:lnTo>
                <a:lnTo>
                  <a:pt x="2940" y="1678"/>
                </a:lnTo>
                <a:lnTo>
                  <a:pt x="2238" y="2130"/>
                </a:lnTo>
                <a:lnTo>
                  <a:pt x="1600" y="2538"/>
                </a:lnTo>
                <a:lnTo>
                  <a:pt x="1020" y="2904"/>
                </a:lnTo>
                <a:lnTo>
                  <a:pt x="490" y="3234"/>
                </a:lnTo>
                <a:lnTo>
                  <a:pt x="240" y="3388"/>
                </a:lnTo>
                <a:lnTo>
                  <a:pt x="0" y="3534"/>
                </a:lnTo>
                <a:lnTo>
                  <a:pt x="0" y="3966"/>
                </a:lnTo>
                <a:lnTo>
                  <a:pt x="0" y="3966"/>
                </a:lnTo>
                <a:lnTo>
                  <a:pt x="348" y="3822"/>
                </a:lnTo>
                <a:lnTo>
                  <a:pt x="682" y="3680"/>
                </a:lnTo>
                <a:lnTo>
                  <a:pt x="1002" y="3538"/>
                </a:lnTo>
                <a:lnTo>
                  <a:pt x="1310" y="3398"/>
                </a:lnTo>
                <a:lnTo>
                  <a:pt x="1606" y="3258"/>
                </a:lnTo>
                <a:lnTo>
                  <a:pt x="1888" y="3122"/>
                </a:lnTo>
                <a:lnTo>
                  <a:pt x="2160" y="2986"/>
                </a:lnTo>
                <a:lnTo>
                  <a:pt x="2418" y="2852"/>
                </a:lnTo>
                <a:lnTo>
                  <a:pt x="2666" y="2720"/>
                </a:lnTo>
                <a:lnTo>
                  <a:pt x="2902" y="2590"/>
                </a:lnTo>
                <a:lnTo>
                  <a:pt x="3126" y="2462"/>
                </a:lnTo>
                <a:lnTo>
                  <a:pt x="3340" y="2336"/>
                </a:lnTo>
                <a:lnTo>
                  <a:pt x="3544" y="2212"/>
                </a:lnTo>
                <a:lnTo>
                  <a:pt x="3738" y="2090"/>
                </a:lnTo>
                <a:lnTo>
                  <a:pt x="3920" y="1970"/>
                </a:lnTo>
                <a:lnTo>
                  <a:pt x="4094" y="1852"/>
                </a:lnTo>
                <a:lnTo>
                  <a:pt x="4258" y="1736"/>
                </a:lnTo>
                <a:lnTo>
                  <a:pt x="4412" y="1622"/>
                </a:lnTo>
                <a:lnTo>
                  <a:pt x="4558" y="1512"/>
                </a:lnTo>
                <a:lnTo>
                  <a:pt x="4696" y="1404"/>
                </a:lnTo>
                <a:lnTo>
                  <a:pt x="4824" y="1298"/>
                </a:lnTo>
                <a:lnTo>
                  <a:pt x="4944" y="1194"/>
                </a:lnTo>
                <a:lnTo>
                  <a:pt x="5058" y="1094"/>
                </a:lnTo>
                <a:lnTo>
                  <a:pt x="5162" y="996"/>
                </a:lnTo>
                <a:lnTo>
                  <a:pt x="5260" y="902"/>
                </a:lnTo>
                <a:lnTo>
                  <a:pt x="5350" y="810"/>
                </a:lnTo>
                <a:lnTo>
                  <a:pt x="5434" y="720"/>
                </a:lnTo>
                <a:lnTo>
                  <a:pt x="5512" y="634"/>
                </a:lnTo>
                <a:lnTo>
                  <a:pt x="5582" y="550"/>
                </a:lnTo>
                <a:lnTo>
                  <a:pt x="5648" y="470"/>
                </a:lnTo>
                <a:lnTo>
                  <a:pt x="5706" y="394"/>
                </a:lnTo>
                <a:lnTo>
                  <a:pt x="5760" y="320"/>
                </a:lnTo>
                <a:lnTo>
                  <a:pt x="5760" y="32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Freeform 7"/>
          <p:cNvSpPr>
            <a:spLocks/>
          </p:cNvSpPr>
          <p:nvPr userDrawn="1"/>
        </p:nvSpPr>
        <p:spPr bwMode="ltGray">
          <a:xfrm>
            <a:off x="3" y="2257426"/>
            <a:ext cx="8715375" cy="2886075"/>
          </a:xfrm>
          <a:custGeom>
            <a:avLst/>
            <a:gdLst/>
            <a:ahLst/>
            <a:cxnLst>
              <a:cxn ang="0">
                <a:pos x="422" y="2424"/>
              </a:cxn>
              <a:cxn ang="0">
                <a:pos x="658" y="2380"/>
              </a:cxn>
              <a:cxn ang="0">
                <a:pos x="1110" y="2290"/>
              </a:cxn>
              <a:cxn ang="0">
                <a:pos x="1530" y="2198"/>
              </a:cxn>
              <a:cxn ang="0">
                <a:pos x="1924" y="2102"/>
              </a:cxn>
              <a:cxn ang="0">
                <a:pos x="2290" y="2004"/>
              </a:cxn>
              <a:cxn ang="0">
                <a:pos x="2632" y="1906"/>
              </a:cxn>
              <a:cxn ang="0">
                <a:pos x="2948" y="1806"/>
              </a:cxn>
              <a:cxn ang="0">
                <a:pos x="3238" y="1704"/>
              </a:cxn>
              <a:cxn ang="0">
                <a:pos x="3506" y="1602"/>
              </a:cxn>
              <a:cxn ang="0">
                <a:pos x="3752" y="1502"/>
              </a:cxn>
              <a:cxn ang="0">
                <a:pos x="3978" y="1400"/>
              </a:cxn>
              <a:cxn ang="0">
                <a:pos x="4182" y="1300"/>
              </a:cxn>
              <a:cxn ang="0">
                <a:pos x="4368" y="1200"/>
              </a:cxn>
              <a:cxn ang="0">
                <a:pos x="4534" y="1102"/>
              </a:cxn>
              <a:cxn ang="0">
                <a:pos x="4684" y="1004"/>
              </a:cxn>
              <a:cxn ang="0">
                <a:pos x="4816" y="910"/>
              </a:cxn>
              <a:cxn ang="0">
                <a:pos x="4934" y="818"/>
              </a:cxn>
              <a:cxn ang="0">
                <a:pos x="5036" y="730"/>
              </a:cxn>
              <a:cxn ang="0">
                <a:pos x="5126" y="644"/>
              </a:cxn>
              <a:cxn ang="0">
                <a:pos x="5202" y="562"/>
              </a:cxn>
              <a:cxn ang="0">
                <a:pos x="5268" y="484"/>
              </a:cxn>
              <a:cxn ang="0">
                <a:pos x="5322" y="410"/>
              </a:cxn>
              <a:cxn ang="0">
                <a:pos x="5368" y="342"/>
              </a:cxn>
              <a:cxn ang="0">
                <a:pos x="5418" y="248"/>
              </a:cxn>
              <a:cxn ang="0">
                <a:pos x="5460" y="144"/>
              </a:cxn>
              <a:cxn ang="0">
                <a:pos x="5482" y="66"/>
              </a:cxn>
              <a:cxn ang="0">
                <a:pos x="5488" y="18"/>
              </a:cxn>
              <a:cxn ang="0">
                <a:pos x="5490" y="0"/>
              </a:cxn>
              <a:cxn ang="0">
                <a:pos x="5228" y="130"/>
              </a:cxn>
              <a:cxn ang="0">
                <a:pos x="4790" y="338"/>
              </a:cxn>
              <a:cxn ang="0">
                <a:pos x="4178" y="622"/>
              </a:cxn>
              <a:cxn ang="0">
                <a:pos x="3418" y="960"/>
              </a:cxn>
              <a:cxn ang="0">
                <a:pos x="2768" y="1236"/>
              </a:cxn>
              <a:cxn ang="0">
                <a:pos x="2302" y="1428"/>
              </a:cxn>
              <a:cxn ang="0">
                <a:pos x="1816" y="1620"/>
              </a:cxn>
              <a:cxn ang="0">
                <a:pos x="1312" y="1812"/>
              </a:cxn>
              <a:cxn ang="0">
                <a:pos x="794" y="2002"/>
              </a:cxn>
              <a:cxn ang="0">
                <a:pos x="266" y="2186"/>
              </a:cxn>
              <a:cxn ang="0">
                <a:pos x="0" y="2424"/>
              </a:cxn>
            </a:cxnLst>
            <a:rect l="0" t="0" r="r" b="b"/>
            <a:pathLst>
              <a:path w="5490" h="2424">
                <a:moveTo>
                  <a:pt x="0" y="2424"/>
                </a:moveTo>
                <a:lnTo>
                  <a:pt x="422" y="2424"/>
                </a:lnTo>
                <a:lnTo>
                  <a:pt x="422" y="2424"/>
                </a:lnTo>
                <a:lnTo>
                  <a:pt x="658" y="2380"/>
                </a:lnTo>
                <a:lnTo>
                  <a:pt x="888" y="2336"/>
                </a:lnTo>
                <a:lnTo>
                  <a:pt x="1110" y="2290"/>
                </a:lnTo>
                <a:lnTo>
                  <a:pt x="1324" y="2244"/>
                </a:lnTo>
                <a:lnTo>
                  <a:pt x="1530" y="2198"/>
                </a:lnTo>
                <a:lnTo>
                  <a:pt x="1730" y="2150"/>
                </a:lnTo>
                <a:lnTo>
                  <a:pt x="1924" y="2102"/>
                </a:lnTo>
                <a:lnTo>
                  <a:pt x="2110" y="2054"/>
                </a:lnTo>
                <a:lnTo>
                  <a:pt x="2290" y="2004"/>
                </a:lnTo>
                <a:lnTo>
                  <a:pt x="2464" y="1956"/>
                </a:lnTo>
                <a:lnTo>
                  <a:pt x="2632" y="1906"/>
                </a:lnTo>
                <a:lnTo>
                  <a:pt x="2792" y="1856"/>
                </a:lnTo>
                <a:lnTo>
                  <a:pt x="2948" y="1806"/>
                </a:lnTo>
                <a:lnTo>
                  <a:pt x="3096" y="1756"/>
                </a:lnTo>
                <a:lnTo>
                  <a:pt x="3238" y="1704"/>
                </a:lnTo>
                <a:lnTo>
                  <a:pt x="3376" y="1654"/>
                </a:lnTo>
                <a:lnTo>
                  <a:pt x="3506" y="1602"/>
                </a:lnTo>
                <a:lnTo>
                  <a:pt x="3632" y="1552"/>
                </a:lnTo>
                <a:lnTo>
                  <a:pt x="3752" y="1502"/>
                </a:lnTo>
                <a:lnTo>
                  <a:pt x="3868" y="1450"/>
                </a:lnTo>
                <a:lnTo>
                  <a:pt x="3978" y="1400"/>
                </a:lnTo>
                <a:lnTo>
                  <a:pt x="4082" y="1350"/>
                </a:lnTo>
                <a:lnTo>
                  <a:pt x="4182" y="1300"/>
                </a:lnTo>
                <a:lnTo>
                  <a:pt x="4276" y="1250"/>
                </a:lnTo>
                <a:lnTo>
                  <a:pt x="4368" y="1200"/>
                </a:lnTo>
                <a:lnTo>
                  <a:pt x="4452" y="1150"/>
                </a:lnTo>
                <a:lnTo>
                  <a:pt x="4534" y="1102"/>
                </a:lnTo>
                <a:lnTo>
                  <a:pt x="4610" y="1052"/>
                </a:lnTo>
                <a:lnTo>
                  <a:pt x="4684" y="1004"/>
                </a:lnTo>
                <a:lnTo>
                  <a:pt x="4752" y="958"/>
                </a:lnTo>
                <a:lnTo>
                  <a:pt x="4816" y="910"/>
                </a:lnTo>
                <a:lnTo>
                  <a:pt x="4878" y="864"/>
                </a:lnTo>
                <a:lnTo>
                  <a:pt x="4934" y="818"/>
                </a:lnTo>
                <a:lnTo>
                  <a:pt x="4988" y="774"/>
                </a:lnTo>
                <a:lnTo>
                  <a:pt x="5036" y="730"/>
                </a:lnTo>
                <a:lnTo>
                  <a:pt x="5084" y="686"/>
                </a:lnTo>
                <a:lnTo>
                  <a:pt x="5126" y="644"/>
                </a:lnTo>
                <a:lnTo>
                  <a:pt x="5166" y="602"/>
                </a:lnTo>
                <a:lnTo>
                  <a:pt x="5202" y="562"/>
                </a:lnTo>
                <a:lnTo>
                  <a:pt x="5236" y="522"/>
                </a:lnTo>
                <a:lnTo>
                  <a:pt x="5268" y="484"/>
                </a:lnTo>
                <a:lnTo>
                  <a:pt x="5296" y="446"/>
                </a:lnTo>
                <a:lnTo>
                  <a:pt x="5322" y="410"/>
                </a:lnTo>
                <a:lnTo>
                  <a:pt x="5346" y="376"/>
                </a:lnTo>
                <a:lnTo>
                  <a:pt x="5368" y="342"/>
                </a:lnTo>
                <a:lnTo>
                  <a:pt x="5386" y="310"/>
                </a:lnTo>
                <a:lnTo>
                  <a:pt x="5418" y="248"/>
                </a:lnTo>
                <a:lnTo>
                  <a:pt x="5442" y="194"/>
                </a:lnTo>
                <a:lnTo>
                  <a:pt x="5460" y="144"/>
                </a:lnTo>
                <a:lnTo>
                  <a:pt x="5474" y="102"/>
                </a:lnTo>
                <a:lnTo>
                  <a:pt x="5482" y="66"/>
                </a:lnTo>
                <a:lnTo>
                  <a:pt x="5486" y="38"/>
                </a:lnTo>
                <a:lnTo>
                  <a:pt x="5488" y="18"/>
                </a:lnTo>
                <a:lnTo>
                  <a:pt x="5490" y="0"/>
                </a:lnTo>
                <a:lnTo>
                  <a:pt x="5490" y="0"/>
                </a:lnTo>
                <a:lnTo>
                  <a:pt x="5370" y="60"/>
                </a:lnTo>
                <a:lnTo>
                  <a:pt x="5228" y="130"/>
                </a:lnTo>
                <a:lnTo>
                  <a:pt x="5032" y="224"/>
                </a:lnTo>
                <a:lnTo>
                  <a:pt x="4790" y="338"/>
                </a:lnTo>
                <a:lnTo>
                  <a:pt x="4504" y="472"/>
                </a:lnTo>
                <a:lnTo>
                  <a:pt x="4178" y="622"/>
                </a:lnTo>
                <a:lnTo>
                  <a:pt x="3814" y="786"/>
                </a:lnTo>
                <a:lnTo>
                  <a:pt x="3418" y="960"/>
                </a:lnTo>
                <a:lnTo>
                  <a:pt x="2990" y="1142"/>
                </a:lnTo>
                <a:lnTo>
                  <a:pt x="2768" y="1236"/>
                </a:lnTo>
                <a:lnTo>
                  <a:pt x="2538" y="1332"/>
                </a:lnTo>
                <a:lnTo>
                  <a:pt x="2302" y="1428"/>
                </a:lnTo>
                <a:lnTo>
                  <a:pt x="2062" y="1524"/>
                </a:lnTo>
                <a:lnTo>
                  <a:pt x="1816" y="1620"/>
                </a:lnTo>
                <a:lnTo>
                  <a:pt x="1566" y="1716"/>
                </a:lnTo>
                <a:lnTo>
                  <a:pt x="1312" y="1812"/>
                </a:lnTo>
                <a:lnTo>
                  <a:pt x="1056" y="1908"/>
                </a:lnTo>
                <a:lnTo>
                  <a:pt x="794" y="2002"/>
                </a:lnTo>
                <a:lnTo>
                  <a:pt x="532" y="2094"/>
                </a:lnTo>
                <a:lnTo>
                  <a:pt x="266" y="2186"/>
                </a:lnTo>
                <a:lnTo>
                  <a:pt x="0" y="2274"/>
                </a:lnTo>
                <a:lnTo>
                  <a:pt x="0" y="2424"/>
                </a:lnTo>
                <a:lnTo>
                  <a:pt x="0" y="242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8"/>
          <p:cNvSpPr>
            <a:spLocks/>
          </p:cNvSpPr>
          <p:nvPr userDrawn="1"/>
        </p:nvSpPr>
        <p:spPr bwMode="ltGray">
          <a:xfrm>
            <a:off x="1987550" y="4481512"/>
            <a:ext cx="4648200" cy="661988"/>
          </a:xfrm>
          <a:custGeom>
            <a:avLst/>
            <a:gdLst/>
            <a:ahLst/>
            <a:cxnLst>
              <a:cxn ang="0">
                <a:pos x="0" y="556"/>
              </a:cxn>
              <a:cxn ang="0">
                <a:pos x="2052" y="556"/>
              </a:cxn>
              <a:cxn ang="0">
                <a:pos x="2052" y="556"/>
              </a:cxn>
              <a:cxn ang="0">
                <a:pos x="2120" y="534"/>
              </a:cxn>
              <a:cxn ang="0">
                <a:pos x="2182" y="512"/>
              </a:cxn>
              <a:cxn ang="0">
                <a:pos x="2242" y="488"/>
              </a:cxn>
              <a:cxn ang="0">
                <a:pos x="2300" y="466"/>
              </a:cxn>
              <a:cxn ang="0">
                <a:pos x="2352" y="442"/>
              </a:cxn>
              <a:cxn ang="0">
                <a:pos x="2404" y="418"/>
              </a:cxn>
              <a:cxn ang="0">
                <a:pos x="2452" y="394"/>
              </a:cxn>
              <a:cxn ang="0">
                <a:pos x="2496" y="370"/>
              </a:cxn>
              <a:cxn ang="0">
                <a:pos x="2538" y="348"/>
              </a:cxn>
              <a:cxn ang="0">
                <a:pos x="2578" y="324"/>
              </a:cxn>
              <a:cxn ang="0">
                <a:pos x="2650" y="278"/>
              </a:cxn>
              <a:cxn ang="0">
                <a:pos x="2710" y="232"/>
              </a:cxn>
              <a:cxn ang="0">
                <a:pos x="2764" y="190"/>
              </a:cxn>
              <a:cxn ang="0">
                <a:pos x="2806" y="150"/>
              </a:cxn>
              <a:cxn ang="0">
                <a:pos x="2842" y="114"/>
              </a:cxn>
              <a:cxn ang="0">
                <a:pos x="2872" y="82"/>
              </a:cxn>
              <a:cxn ang="0">
                <a:pos x="2894" y="54"/>
              </a:cxn>
              <a:cxn ang="0">
                <a:pos x="2910" y="30"/>
              </a:cxn>
              <a:cxn ang="0">
                <a:pos x="2920" y="14"/>
              </a:cxn>
              <a:cxn ang="0">
                <a:pos x="2928" y="0"/>
              </a:cxn>
              <a:cxn ang="0">
                <a:pos x="2928" y="0"/>
              </a:cxn>
              <a:cxn ang="0">
                <a:pos x="2866" y="14"/>
              </a:cxn>
              <a:cxn ang="0">
                <a:pos x="2690" y="56"/>
              </a:cxn>
              <a:cxn ang="0">
                <a:pos x="2414" y="120"/>
              </a:cxn>
              <a:cxn ang="0">
                <a:pos x="2242" y="158"/>
              </a:cxn>
              <a:cxn ang="0">
                <a:pos x="2050" y="198"/>
              </a:cxn>
              <a:cxn ang="0">
                <a:pos x="1840" y="242"/>
              </a:cxn>
              <a:cxn ang="0">
                <a:pos x="1612" y="288"/>
              </a:cxn>
              <a:cxn ang="0">
                <a:pos x="1372" y="334"/>
              </a:cxn>
              <a:cxn ang="0">
                <a:pos x="1116" y="380"/>
              </a:cxn>
              <a:cxn ang="0">
                <a:pos x="850" y="426"/>
              </a:cxn>
              <a:cxn ang="0">
                <a:pos x="574" y="472"/>
              </a:cxn>
              <a:cxn ang="0">
                <a:pos x="290" y="516"/>
              </a:cxn>
              <a:cxn ang="0">
                <a:pos x="0" y="556"/>
              </a:cxn>
              <a:cxn ang="0">
                <a:pos x="0" y="556"/>
              </a:cxn>
            </a:cxnLst>
            <a:rect l="0" t="0" r="r" b="b"/>
            <a:pathLst>
              <a:path w="2928" h="556">
                <a:moveTo>
                  <a:pt x="0" y="556"/>
                </a:moveTo>
                <a:lnTo>
                  <a:pt x="2052" y="556"/>
                </a:lnTo>
                <a:lnTo>
                  <a:pt x="2052" y="556"/>
                </a:lnTo>
                <a:lnTo>
                  <a:pt x="2120" y="534"/>
                </a:lnTo>
                <a:lnTo>
                  <a:pt x="2182" y="512"/>
                </a:lnTo>
                <a:lnTo>
                  <a:pt x="2242" y="488"/>
                </a:lnTo>
                <a:lnTo>
                  <a:pt x="2300" y="466"/>
                </a:lnTo>
                <a:lnTo>
                  <a:pt x="2352" y="442"/>
                </a:lnTo>
                <a:lnTo>
                  <a:pt x="2404" y="418"/>
                </a:lnTo>
                <a:lnTo>
                  <a:pt x="2452" y="394"/>
                </a:lnTo>
                <a:lnTo>
                  <a:pt x="2496" y="370"/>
                </a:lnTo>
                <a:lnTo>
                  <a:pt x="2538" y="348"/>
                </a:lnTo>
                <a:lnTo>
                  <a:pt x="2578" y="324"/>
                </a:lnTo>
                <a:lnTo>
                  <a:pt x="2650" y="278"/>
                </a:lnTo>
                <a:lnTo>
                  <a:pt x="2710" y="232"/>
                </a:lnTo>
                <a:lnTo>
                  <a:pt x="2764" y="190"/>
                </a:lnTo>
                <a:lnTo>
                  <a:pt x="2806" y="150"/>
                </a:lnTo>
                <a:lnTo>
                  <a:pt x="2842" y="114"/>
                </a:lnTo>
                <a:lnTo>
                  <a:pt x="2872" y="82"/>
                </a:lnTo>
                <a:lnTo>
                  <a:pt x="2894" y="54"/>
                </a:lnTo>
                <a:lnTo>
                  <a:pt x="2910" y="30"/>
                </a:lnTo>
                <a:lnTo>
                  <a:pt x="2920" y="14"/>
                </a:lnTo>
                <a:lnTo>
                  <a:pt x="2928" y="0"/>
                </a:lnTo>
                <a:lnTo>
                  <a:pt x="2928" y="0"/>
                </a:lnTo>
                <a:lnTo>
                  <a:pt x="2866" y="14"/>
                </a:lnTo>
                <a:lnTo>
                  <a:pt x="2690" y="56"/>
                </a:lnTo>
                <a:lnTo>
                  <a:pt x="2414" y="120"/>
                </a:lnTo>
                <a:lnTo>
                  <a:pt x="2242" y="158"/>
                </a:lnTo>
                <a:lnTo>
                  <a:pt x="2050" y="198"/>
                </a:lnTo>
                <a:lnTo>
                  <a:pt x="1840" y="242"/>
                </a:lnTo>
                <a:lnTo>
                  <a:pt x="1612" y="288"/>
                </a:lnTo>
                <a:lnTo>
                  <a:pt x="1372" y="334"/>
                </a:lnTo>
                <a:lnTo>
                  <a:pt x="1116" y="380"/>
                </a:lnTo>
                <a:lnTo>
                  <a:pt x="850" y="426"/>
                </a:lnTo>
                <a:lnTo>
                  <a:pt x="574" y="472"/>
                </a:lnTo>
                <a:lnTo>
                  <a:pt x="290" y="516"/>
                </a:lnTo>
                <a:lnTo>
                  <a:pt x="0" y="556"/>
                </a:lnTo>
                <a:lnTo>
                  <a:pt x="0" y="55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Text Placeholder 21"/>
          <p:cNvSpPr>
            <a:spLocks noGrp="1"/>
          </p:cNvSpPr>
          <p:nvPr>
            <p:ph type="body" sz="quarter" idx="12"/>
          </p:nvPr>
        </p:nvSpPr>
        <p:spPr>
          <a:xfrm>
            <a:off x="438152" y="1385888"/>
            <a:ext cx="8410575" cy="3357563"/>
          </a:xfrm>
        </p:spPr>
        <p:txBody>
          <a:bodyPr/>
          <a:lstStyle>
            <a:lvl1pPr marL="347663" indent="-347663">
              <a:buClr>
                <a:schemeClr val="tx1"/>
              </a:buClr>
              <a:buSzPct val="110000"/>
              <a:buFont typeface="Arial" pitchFamily="34" charset="0"/>
              <a:buChar char="■"/>
              <a:tabLst>
                <a:tab pos="338328" algn="l"/>
              </a:tabLst>
              <a:defRPr sz="2600">
                <a:solidFill>
                  <a:srgbClr val="06080A"/>
                </a:solidFill>
                <a:latin typeface="+mn-lt"/>
              </a:defRPr>
            </a:lvl1pPr>
            <a:lvl2pPr indent="-338328">
              <a:spcAft>
                <a:spcPts val="600"/>
              </a:spcAft>
              <a:buClr>
                <a:schemeClr val="tx1"/>
              </a:buClr>
              <a:buSzPct val="110000"/>
              <a:buFont typeface="Arial" pitchFamily="34" charset="0"/>
              <a:buChar char="■"/>
              <a:tabLst>
                <a:tab pos="338328" algn="l"/>
              </a:tabLst>
              <a:defRPr sz="2600" b="1">
                <a:solidFill>
                  <a:srgbClr val="06080A"/>
                </a:solidFill>
                <a:latin typeface="+mn-lt"/>
              </a:defRPr>
            </a:lvl2pPr>
            <a:lvl3pPr>
              <a:buClr>
                <a:schemeClr val="tx1"/>
              </a:buClr>
              <a:defRPr>
                <a:solidFill>
                  <a:srgbClr val="06080A"/>
                </a:solidFill>
                <a:latin typeface="+mn-lt"/>
              </a:defRPr>
            </a:lvl3pPr>
            <a:lvl4pPr>
              <a:buClr>
                <a:schemeClr val="tx1"/>
              </a:buClr>
              <a:defRPr>
                <a:solidFill>
                  <a:srgbClr val="06080A"/>
                </a:solidFill>
                <a:latin typeface="+mn-lt"/>
              </a:defRPr>
            </a:lvl4pPr>
            <a:lvl5pPr>
              <a:buClr>
                <a:schemeClr val="tx1"/>
              </a:buClr>
              <a:defRPr>
                <a:solidFill>
                  <a:srgbClr val="06080A"/>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5616" y="358147"/>
            <a:ext cx="8385175" cy="834860"/>
          </a:xfrm>
        </p:spPr>
        <p:txBody>
          <a:bodyPr anchor="t"/>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20974511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460376" y="1225296"/>
            <a:ext cx="8229600" cy="3200400"/>
          </a:xfrm>
        </p:spPr>
        <p:txBody>
          <a:bodyPr/>
          <a:lstStyle>
            <a:lvl2pPr>
              <a:buClr>
                <a:schemeClr val="accent4"/>
              </a:buCl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98020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Tree>
    <p:extLst>
      <p:ext uri="{BB962C8B-B14F-4D97-AF65-F5344CB8AC3E}">
        <p14:creationId xmlns:p14="http://schemas.microsoft.com/office/powerpoint/2010/main" val="351405116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Slide Number Placeholder 16"/>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225296"/>
            <a:ext cx="3840480" cy="3200400"/>
          </a:xfrm>
        </p:spPr>
        <p:txBody>
          <a:bodyPr/>
          <a:lstStyle>
            <a:lvl1pPr>
              <a:buFont typeface="Arial" pitchFamily="34" charset="0"/>
              <a:buNone/>
              <a:defRPr sz="2000"/>
            </a:lvl1pPr>
            <a:lvl2pPr>
              <a:defRPr lang="en-US" sz="1800" dirty="0" smtClean="0">
                <a:solidFill>
                  <a:schemeClr val="tx1"/>
                </a:solidFill>
                <a:latin typeface="+mn-lt"/>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14"/>
          </p:nvPr>
        </p:nvSpPr>
        <p:spPr>
          <a:xfrm>
            <a:off x="4848225" y="1225296"/>
            <a:ext cx="3838574" cy="3200400"/>
          </a:xfrm>
        </p:spPr>
        <p:txBody>
          <a:bodyPr/>
          <a:lstStyle>
            <a:lvl1pPr>
              <a:buFont typeface="Arial" pitchFamily="34" charset="0"/>
              <a:buNone/>
              <a:defRPr sz="2000"/>
            </a:lvl1pPr>
            <a:lvl2pPr>
              <a:buClr>
                <a:schemeClr val="accent4"/>
              </a:buClr>
              <a:buSzPct val="110000"/>
              <a:buFont typeface="Arial" pitchFamily="34" charset="0"/>
              <a:buChar char="■"/>
              <a:defRPr sz="1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751211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009"/>
            <a:ext cx="3848100"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48228" y="1135009"/>
            <a:ext cx="3838575" cy="41148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Slide Number Placeholder 21"/>
          <p:cNvSpPr>
            <a:spLocks noGrp="1"/>
          </p:cNvSpPr>
          <p:nvPr>
            <p:ph type="sldNum" sz="quarter" idx="11"/>
          </p:nvPr>
        </p:nvSpPr>
        <p:spPr/>
        <p:txBody>
          <a:bodyPr/>
          <a:lstStyle>
            <a:lvl1pPr>
              <a:defRPr>
                <a:latin typeface="+mn-lt"/>
              </a:defRPr>
            </a:lvl1pPr>
          </a:lstStyle>
          <a:p>
            <a:pPr>
              <a:defRPr/>
            </a:pPr>
            <a:fld id="{8534EF41-5AB4-4F3B-9CB2-71A30C75547E}" type="slidenum">
              <a:rPr lang="en-US" smtClean="0"/>
              <a:pPr>
                <a:defRPr/>
              </a:pPr>
              <a:t>‹#›</a:t>
            </a:fld>
            <a:endParaRPr lang="en-US" dirty="0"/>
          </a:p>
        </p:txBody>
      </p:sp>
      <p:sp>
        <p:nvSpPr>
          <p:cNvPr id="11" name="Content Placeholder 10"/>
          <p:cNvSpPr>
            <a:spLocks noGrp="1"/>
          </p:cNvSpPr>
          <p:nvPr>
            <p:ph sz="quarter" idx="13"/>
          </p:nvPr>
        </p:nvSpPr>
        <p:spPr>
          <a:xfrm>
            <a:off x="457200" y="1680316"/>
            <a:ext cx="3840480" cy="2768202"/>
          </a:xfrm>
        </p:spPr>
        <p:txBody>
          <a:bodyPr/>
          <a:lstStyle>
            <a:lvl1pPr marL="301752" indent="-301752">
              <a:spcAft>
                <a:spcPts val="0"/>
              </a:spcAft>
              <a:buClr>
                <a:schemeClr val="accent4"/>
              </a:buClr>
              <a:buSzPct val="110000"/>
              <a:buFont typeface="Arial" pitchFamily="34" charset="0"/>
              <a:buChar char="■"/>
              <a:tabLst>
                <a:tab pos="301752" algn="l"/>
              </a:tabLst>
              <a:defRPr sz="1800" b="0">
                <a:latin typeface="+mn-lt"/>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4"/>
          </p:nvPr>
        </p:nvSpPr>
        <p:spPr>
          <a:xfrm>
            <a:off x="4846320" y="1680316"/>
            <a:ext cx="3840480" cy="2768202"/>
          </a:xfrm>
        </p:spPr>
        <p:txBody>
          <a:bodyPr/>
          <a:lstStyle>
            <a:lvl1pPr marL="301752" indent="-301752">
              <a:spcAft>
                <a:spcPts val="0"/>
              </a:spcAft>
              <a:buClr>
                <a:schemeClr val="accent4"/>
              </a:buClr>
              <a:buSzPct val="90000"/>
              <a:buFont typeface="Wingdings" pitchFamily="2" charset="2"/>
              <a:buChar char="n"/>
              <a:tabLst>
                <a:tab pos="301752" algn="l"/>
              </a:tabLst>
              <a:defRPr lang="en-US" sz="1800" b="0" dirty="0" smtClean="0">
                <a:solidFill>
                  <a:schemeClr val="tx1"/>
                </a:solidFill>
                <a:latin typeface="+mn-lt"/>
                <a:ea typeface="+mn-ea"/>
                <a:cs typeface="+mn-cs"/>
              </a:defRPr>
            </a:lvl1pPr>
            <a:lvl2pPr marL="571500" indent="-247650">
              <a:spcBef>
                <a:spcPts val="576"/>
              </a:spcBef>
              <a:spcAft>
                <a:spcPts val="0"/>
              </a:spcAft>
              <a:buClr>
                <a:schemeClr val="tx1"/>
              </a:buClr>
              <a:buSzPct val="100000"/>
              <a:buFont typeface="Arial"/>
              <a:buChar char="•"/>
              <a:tabLst>
                <a:tab pos="571500" algn="l"/>
              </a:tabLst>
              <a:defRPr sz="1600">
                <a:latin typeface="+mn-lt"/>
              </a:defRPr>
            </a:lvl2pPr>
            <a:lvl3pPr marL="800100" indent="-228600">
              <a:buFont typeface="Arial" pitchFamily="34" charset="0"/>
              <a:buChar char="–"/>
              <a:defRPr sz="1400">
                <a:latin typeface="+mn-lt"/>
              </a:defRPr>
            </a:lvl3pPr>
            <a:lvl4pPr marL="1085850" indent="-228600">
              <a:buSzPct val="100000"/>
              <a:buFont typeface="Arial"/>
              <a:buChar char="•"/>
              <a:defRPr sz="1200">
                <a:latin typeface="+mn-lt"/>
              </a:defRPr>
            </a:lvl4pPr>
            <a:lvl5pPr marL="1314450" indent="-174625">
              <a:buSzPct val="100000"/>
              <a:buFont typeface="Arial" pitchFamily="34" charset="0"/>
              <a:buChar char="–"/>
              <a:defRPr sz="1200">
                <a:latin typeface="+mn-lt"/>
              </a:defRPr>
            </a:lvl5pPr>
          </a:lstStyle>
          <a:p>
            <a:pPr marL="301752" lvl="0" indent="-301752" algn="l" rtl="0" eaLnBrk="1" fontAlgn="base" hangingPunct="1">
              <a:spcBef>
                <a:spcPts val="1200"/>
              </a:spcBef>
              <a:spcAft>
                <a:spcPts val="0"/>
              </a:spcAft>
              <a:buClr>
                <a:schemeClr val="accent4"/>
              </a:buClr>
              <a:buSzPct val="110000"/>
              <a:buFont typeface="Arial" pitchFamily="34" charset="0"/>
              <a:buChar char="■"/>
              <a:tabLst>
                <a:tab pos="301752" algn="l"/>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495762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11"/>
          </p:nvPr>
        </p:nvSpPr>
        <p:spPr/>
        <p:txBody>
          <a:bodyPr/>
          <a:lstStyle/>
          <a:p>
            <a:pPr>
              <a:defRPr/>
            </a:pPr>
            <a:fld id="{8534EF41-5AB4-4F3B-9CB2-71A30C75547E}" type="slidenum">
              <a:rPr lang="en-US" smtClean="0"/>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258605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1"/>
              </a:solidFill>
              <a:latin typeface="+mn-lt"/>
            </a:endParaRPr>
          </a:p>
        </p:txBody>
      </p:sp>
    </p:spTree>
    <p:extLst>
      <p:ext uri="{BB962C8B-B14F-4D97-AF65-F5344CB8AC3E}">
        <p14:creationId xmlns:p14="http://schemas.microsoft.com/office/powerpoint/2010/main" val="39944872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Photo Grid A">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3396424"/>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userDrawn="1"/>
        </p:nvSpPr>
        <p:spPr bwMode="auto">
          <a:xfrm>
            <a:off x="0" y="3456384"/>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grpSp>
        <p:nvGrpSpPr>
          <p:cNvPr id="28" name="Group 27"/>
          <p:cNvGrpSpPr/>
          <p:nvPr userDrawn="1"/>
        </p:nvGrpSpPr>
        <p:grpSpPr>
          <a:xfrm>
            <a:off x="7933266" y="4296853"/>
            <a:ext cx="1210735" cy="846647"/>
            <a:chOff x="7813676" y="0"/>
            <a:chExt cx="1330326" cy="930275"/>
          </a:xfrm>
        </p:grpSpPr>
        <p:sp>
          <p:nvSpPr>
            <p:cNvPr id="3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5"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6"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924212396"/>
      </p:ext>
    </p:extLst>
  </p:cSld>
  <p:clrMapOvr>
    <a:overrideClrMapping bg1="lt1" tx1="dk1" bg2="lt2" tx2="dk2" accent1="accent1" accent2="accent2" accent3="accent3" accent4="accent4" accent5="accent5" accent6="accent6" hlink="hlink" folHlink="folHlink"/>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Photo Grid B">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7144"/>
            <a:ext cx="9144000" cy="5150644"/>
          </a:xfrm>
          <a:custGeom>
            <a:avLst/>
            <a:gdLst>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76950 w 9144000"/>
              <a:gd name="connsiteY4" fmla="*/ 2324100 h 6867525"/>
              <a:gd name="connsiteX5" fmla="*/ 0 w 9144000"/>
              <a:gd name="connsiteY5"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6057900 w 9144000"/>
              <a:gd name="connsiteY4" fmla="*/ 4562475 h 6867525"/>
              <a:gd name="connsiteX5" fmla="*/ 6076950 w 9144000"/>
              <a:gd name="connsiteY5" fmla="*/ 2324100 h 6867525"/>
              <a:gd name="connsiteX6" fmla="*/ 0 w 9144000"/>
              <a:gd name="connsiteY6"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2410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48375 w 9144000"/>
              <a:gd name="connsiteY6" fmla="*/ 2314575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57900 w 9144000"/>
              <a:gd name="connsiteY5" fmla="*/ 4562475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324100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6475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81451 w 9144000"/>
              <a:gd name="connsiteY5" fmla="*/ 4572000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7025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6950 w 9144000"/>
              <a:gd name="connsiteY6" fmla="*/ 2305050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2000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66378 w 9144000"/>
              <a:gd name="connsiteY5" fmla="*/ 4572001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8253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9814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83876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83876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577938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072315 w 9144000"/>
              <a:gd name="connsiteY5" fmla="*/ 4577938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5986590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071925 w 9144000"/>
              <a:gd name="connsiteY6" fmla="*/ 2300026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98979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49488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49488 h 6867525"/>
              <a:gd name="connsiteX8" fmla="*/ 0 w 9144000"/>
              <a:gd name="connsiteY8" fmla="*/ 0 h 6867525"/>
              <a:gd name="connsiteX0" fmla="*/ 0 w 9144000"/>
              <a:gd name="connsiteY0" fmla="*/ 0 h 6867525"/>
              <a:gd name="connsiteX1" fmla="*/ 9144000 w 9144000"/>
              <a:gd name="connsiteY1" fmla="*/ 0 h 6867525"/>
              <a:gd name="connsiteX2" fmla="*/ 9144000 w 9144000"/>
              <a:gd name="connsiteY2" fmla="*/ 6867525 h 6867525"/>
              <a:gd name="connsiteX3" fmla="*/ 0 w 9144000"/>
              <a:gd name="connsiteY3" fmla="*/ 6867525 h 6867525"/>
              <a:gd name="connsiteX4" fmla="*/ 0 w 9144000"/>
              <a:gd name="connsiteY4" fmla="*/ 4659313 h 6867525"/>
              <a:gd name="connsiteX5" fmla="*/ 6143625 w 9144000"/>
              <a:gd name="connsiteY5" fmla="*/ 4659313 h 6867525"/>
              <a:gd name="connsiteX6" fmla="*/ 6143625 w 9144000"/>
              <a:gd name="connsiteY6" fmla="*/ 2239963 h 6867525"/>
              <a:gd name="connsiteX7" fmla="*/ 0 w 9144000"/>
              <a:gd name="connsiteY7" fmla="*/ 2239963 h 6867525"/>
              <a:gd name="connsiteX8" fmla="*/ 0 w 9144000"/>
              <a:gd name="connsiteY8"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67525">
                <a:moveTo>
                  <a:pt x="0" y="0"/>
                </a:moveTo>
                <a:lnTo>
                  <a:pt x="9144000" y="0"/>
                </a:lnTo>
                <a:lnTo>
                  <a:pt x="9144000" y="6867525"/>
                </a:lnTo>
                <a:lnTo>
                  <a:pt x="0" y="6867525"/>
                </a:lnTo>
                <a:lnTo>
                  <a:pt x="0" y="4659313"/>
                </a:lnTo>
                <a:lnTo>
                  <a:pt x="6143625" y="4659313"/>
                </a:lnTo>
                <a:cubicBezTo>
                  <a:pt x="6142125" y="3903663"/>
                  <a:pt x="6145125" y="2995613"/>
                  <a:pt x="6143625" y="2239963"/>
                </a:cubicBezTo>
                <a:lnTo>
                  <a:pt x="0" y="2239963"/>
                </a:lnTo>
                <a:lnTo>
                  <a:pt x="0" y="0"/>
                </a:lnTo>
                <a:close/>
              </a:path>
            </a:pathLst>
          </a:custGeom>
          <a:solidFill>
            <a:schemeClr val="accent4"/>
          </a:solidFill>
        </p:spPr>
        <p:txBody>
          <a:bodyPr anchor="ctr" anchorCtr="0"/>
          <a:lstStyle>
            <a:lvl1pPr algn="ctr">
              <a:defRPr sz="1200" b="0"/>
            </a:lvl1pPr>
          </a:lstStyle>
          <a:p>
            <a:endParaRPr lang="en-US" dirty="0"/>
          </a:p>
        </p:txBody>
      </p:sp>
      <p:sp>
        <p:nvSpPr>
          <p:cNvPr id="10" name="Rectangle 9"/>
          <p:cNvSpPr/>
          <p:nvPr userDrawn="1"/>
        </p:nvSpPr>
        <p:spPr bwMode="auto">
          <a:xfrm>
            <a:off x="0" y="1734741"/>
            <a:ext cx="6076188" cy="1696260"/>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1" name="Group 10"/>
          <p:cNvGrpSpPr/>
          <p:nvPr userDrawn="1"/>
        </p:nvGrpSpPr>
        <p:grpSpPr>
          <a:xfrm>
            <a:off x="4861679" y="2582168"/>
            <a:ext cx="1210735" cy="846647"/>
            <a:chOff x="7813676" y="0"/>
            <a:chExt cx="1330326" cy="930275"/>
          </a:xfrm>
        </p:grpSpPr>
        <p:sp>
          <p:nvSpPr>
            <p:cNvPr id="13"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4"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Title 31"/>
          <p:cNvSpPr>
            <a:spLocks noGrp="1"/>
          </p:cNvSpPr>
          <p:nvPr userDrawn="1">
            <p:ph type="title"/>
          </p:nvPr>
        </p:nvSpPr>
        <p:spPr>
          <a:xfrm>
            <a:off x="455616" y="1815321"/>
            <a:ext cx="5462584" cy="789196"/>
          </a:xfrm>
        </p:spPr>
        <p:txBody>
          <a:bodyPr anchor="b"/>
          <a:lstStyle>
            <a:lvl1pPr>
              <a:defRPr sz="3000"/>
            </a:lvl1pPr>
          </a:lstStyle>
          <a:p>
            <a:r>
              <a:rPr lang="en-US" dirty="0"/>
              <a:t>Click to edit Master title style</a:t>
            </a:r>
          </a:p>
        </p:txBody>
      </p:sp>
      <p:sp>
        <p:nvSpPr>
          <p:cNvPr id="17" name="Text Placeholder 33"/>
          <p:cNvSpPr>
            <a:spLocks noGrp="1"/>
          </p:cNvSpPr>
          <p:nvPr userDrawn="1">
            <p:ph type="body" sz="quarter" idx="15"/>
          </p:nvPr>
        </p:nvSpPr>
        <p:spPr>
          <a:xfrm>
            <a:off x="455612" y="2650282"/>
            <a:ext cx="5175504" cy="602456"/>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194074433"/>
      </p:ext>
    </p:extLst>
  </p:cSld>
  <p:clrMapOvr>
    <a:overrideClrMapping bg1="lt1" tx1="dk1" bg2="lt2" tx2="dk2" accent1="accent1" accent2="accent2" accent3="accent3" accent4="accent4" accent5="accent5" accent6="accent6" hlink="hlink" folHlink="folHlink"/>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Photo Grid C">
    <p:bg>
      <p:bgRef idx="1001">
        <a:schemeClr val="bg1"/>
      </p:bgRef>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7143"/>
            <a:ext cx="6089903" cy="3396996"/>
          </a:xfrm>
          <a:solidFill>
            <a:schemeClr val="accent4"/>
          </a:solidFill>
        </p:spPr>
        <p:txBody>
          <a:bodyPr anchor="ctr" anchorCtr="0"/>
          <a:lstStyle>
            <a:lvl1pPr algn="ctr">
              <a:defRPr sz="1200" b="0"/>
            </a:lvl1pPr>
          </a:lstStyle>
          <a:p>
            <a:endParaRPr lang="en-US" dirty="0"/>
          </a:p>
        </p:txBody>
      </p:sp>
      <p:sp>
        <p:nvSpPr>
          <p:cNvPr id="13" name="Freeform 7"/>
          <p:cNvSpPr>
            <a:spLocks/>
          </p:cNvSpPr>
          <p:nvPr userDrawn="1"/>
        </p:nvSpPr>
        <p:spPr bwMode="auto">
          <a:xfrm>
            <a:off x="4727578" y="4895849"/>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8"/>
          <p:cNvSpPr>
            <a:spLocks/>
          </p:cNvSpPr>
          <p:nvPr userDrawn="1"/>
        </p:nvSpPr>
        <p:spPr bwMode="auto">
          <a:xfrm>
            <a:off x="5588000" y="5142308"/>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Rectangle 24"/>
          <p:cNvSpPr/>
          <p:nvPr/>
        </p:nvSpPr>
        <p:spPr bwMode="auto">
          <a:xfrm>
            <a:off x="0" y="3456385"/>
            <a:ext cx="9144000" cy="1687116"/>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Title 31"/>
          <p:cNvSpPr>
            <a:spLocks noGrp="1"/>
          </p:cNvSpPr>
          <p:nvPr userDrawn="1">
            <p:ph type="title"/>
          </p:nvPr>
        </p:nvSpPr>
        <p:spPr>
          <a:xfrm>
            <a:off x="455613" y="3565539"/>
            <a:ext cx="8240712" cy="789196"/>
          </a:xfrm>
        </p:spPr>
        <p:txBody>
          <a:bodyPr anchor="b"/>
          <a:lstStyle>
            <a:lvl1pPr>
              <a:defRPr sz="3000"/>
            </a:lvl1pPr>
          </a:lstStyle>
          <a:p>
            <a:r>
              <a:rPr lang="en-US" dirty="0"/>
              <a:t>Click to edit Master title style</a:t>
            </a:r>
          </a:p>
        </p:txBody>
      </p:sp>
      <p:sp>
        <p:nvSpPr>
          <p:cNvPr id="14" name="Picture Placeholder 15"/>
          <p:cNvSpPr>
            <a:spLocks noGrp="1"/>
          </p:cNvSpPr>
          <p:nvPr userDrawn="1">
            <p:ph type="pic" sz="quarter" idx="12"/>
          </p:nvPr>
        </p:nvSpPr>
        <p:spPr>
          <a:xfrm>
            <a:off x="6162678" y="-7143"/>
            <a:ext cx="2981325" cy="3396996"/>
          </a:xfrm>
          <a:solidFill>
            <a:schemeClr val="accent4"/>
          </a:solidFill>
        </p:spPr>
        <p:txBody>
          <a:bodyPr anchor="ctr" anchorCtr="0"/>
          <a:lstStyle>
            <a:lvl1pPr algn="ctr">
              <a:defRPr sz="1200" b="0"/>
            </a:lvl1pPr>
          </a:lstStyle>
          <a:p>
            <a:endParaRPr lang="en-US" dirty="0"/>
          </a:p>
        </p:txBody>
      </p:sp>
      <p:grpSp>
        <p:nvGrpSpPr>
          <p:cNvPr id="20" name="Group 19"/>
          <p:cNvGrpSpPr/>
          <p:nvPr userDrawn="1"/>
        </p:nvGrpSpPr>
        <p:grpSpPr>
          <a:xfrm>
            <a:off x="7933265" y="4296854"/>
            <a:ext cx="1210735" cy="846647"/>
            <a:chOff x="7813676" y="0"/>
            <a:chExt cx="1330326" cy="930275"/>
          </a:xfrm>
        </p:grpSpPr>
        <p:sp>
          <p:nvSpPr>
            <p:cNvPr id="2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2" name="Freeform 10"/>
            <p:cNvSpPr>
              <a:spLocks/>
            </p:cNvSpPr>
            <p:nvPr userDrawn="1"/>
          </p:nvSpPr>
          <p:spPr bwMode="ltGray">
            <a:xfrm>
              <a:off x="8334377"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4" name="Text Placeholder 33"/>
          <p:cNvSpPr>
            <a:spLocks noGrp="1"/>
          </p:cNvSpPr>
          <p:nvPr userDrawn="1">
            <p:ph type="body" sz="quarter" idx="15"/>
          </p:nvPr>
        </p:nvSpPr>
        <p:spPr>
          <a:xfrm>
            <a:off x="455613" y="4400500"/>
            <a:ext cx="8240712" cy="602456"/>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97131303"/>
      </p:ext>
    </p:extLst>
  </p:cSld>
  <p:clrMapOvr>
    <a:overrideClrMapping bg1="lt1" tx1="dk1" bg2="lt2" tx2="dk2" accent1="accent1" accent2="accent2" accent3="accent3" accent4="accent4" accent5="accent5" accent6="accent6" hlink="hlink" folHlink="folHlink"/>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Photo Grid D">
    <p:bg>
      <p:bgRef idx="1001">
        <a:schemeClr val="bg1"/>
      </p:bgRef>
    </p:bg>
    <p:spTree>
      <p:nvGrpSpPr>
        <p:cNvPr id="1" name=""/>
        <p:cNvGrpSpPr/>
        <p:nvPr/>
      </p:nvGrpSpPr>
      <p:grpSpPr>
        <a:xfrm>
          <a:off x="0" y="0"/>
          <a:ext cx="0" cy="0"/>
          <a:chOff x="0" y="0"/>
          <a:chExt cx="0" cy="0"/>
        </a:xfrm>
      </p:grpSpPr>
      <p:sp>
        <p:nvSpPr>
          <p:cNvPr id="25" name="Rectangle 24"/>
          <p:cNvSpPr/>
          <p:nvPr/>
        </p:nvSpPr>
        <p:spPr bwMode="auto">
          <a:xfrm>
            <a:off x="3073415" y="1736455"/>
            <a:ext cx="6070587" cy="3406759"/>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Picture Placeholder 11"/>
          <p:cNvSpPr>
            <a:spLocks noGrp="1"/>
          </p:cNvSpPr>
          <p:nvPr userDrawn="1">
            <p:ph type="pic" sz="quarter" idx="16"/>
          </p:nvPr>
        </p:nvSpPr>
        <p:spPr>
          <a:xfrm>
            <a:off x="0" y="-7144"/>
            <a:ext cx="2996438" cy="5150358"/>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3073412" y="2"/>
            <a:ext cx="6071616" cy="1672828"/>
          </a:xfrm>
          <a:solidFill>
            <a:schemeClr val="accent4"/>
          </a:solidFill>
        </p:spPr>
        <p:txBody>
          <a:bodyPr anchor="ctr" anchorCtr="0"/>
          <a:lstStyle>
            <a:lvl1pPr algn="ctr">
              <a:defRPr sz="1200" b="0"/>
            </a:lvl1pPr>
          </a:lstStyle>
          <a:p>
            <a:endParaRPr lang="en-US" dirty="0"/>
          </a:p>
        </p:txBody>
      </p:sp>
      <p:grpSp>
        <p:nvGrpSpPr>
          <p:cNvPr id="11" name="Group 34"/>
          <p:cNvGrpSpPr/>
          <p:nvPr userDrawn="1"/>
        </p:nvGrpSpPr>
        <p:grpSpPr>
          <a:xfrm>
            <a:off x="6486525" y="3266143"/>
            <a:ext cx="2657475" cy="1877357"/>
            <a:chOff x="4727575" y="3613150"/>
            <a:chExt cx="1330325" cy="939800"/>
          </a:xfrm>
        </p:grpSpPr>
        <p:sp>
          <p:nvSpPr>
            <p:cNvPr id="18"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1"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22"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0" name="Text Placeholder 33"/>
          <p:cNvSpPr>
            <a:spLocks noGrp="1"/>
          </p:cNvSpPr>
          <p:nvPr>
            <p:ph type="body" sz="quarter" idx="17"/>
          </p:nvPr>
        </p:nvSpPr>
        <p:spPr>
          <a:xfrm>
            <a:off x="3520546" y="2784967"/>
            <a:ext cx="5349240" cy="1993157"/>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
        <p:nvSpPr>
          <p:cNvPr id="2" name="Title 1"/>
          <p:cNvSpPr>
            <a:spLocks noGrp="1"/>
          </p:cNvSpPr>
          <p:nvPr>
            <p:ph type="title"/>
          </p:nvPr>
        </p:nvSpPr>
        <p:spPr>
          <a:xfrm>
            <a:off x="3519714" y="2046227"/>
            <a:ext cx="5341257" cy="667512"/>
          </a:xfrm>
        </p:spPr>
        <p:txBody>
          <a:bodyPr anchor="b"/>
          <a:lstStyle>
            <a:lvl1pPr>
              <a:defRPr sz="3000"/>
            </a:lvl1pPr>
          </a:lstStyle>
          <a:p>
            <a:r>
              <a:rPr lang="en-US" dirty="0"/>
              <a:t>Click to edit Master title style</a:t>
            </a:r>
          </a:p>
        </p:txBody>
      </p:sp>
    </p:spTree>
    <p:extLst>
      <p:ext uri="{BB962C8B-B14F-4D97-AF65-F5344CB8AC3E}">
        <p14:creationId xmlns:p14="http://schemas.microsoft.com/office/powerpoint/2010/main" val="1279295081"/>
      </p:ext>
    </p:extLst>
  </p:cSld>
  <p:clrMapOvr>
    <a:overrideClrMapping bg1="lt1" tx1="dk1" bg2="lt2" tx2="dk2" accent1="accent1" accent2="accent2" accent3="accent3" accent4="accent4" accent5="accent5" accent6="accent6" hlink="hlink" folHlink="folHlink"/>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Photo Grid E">
    <p:bg>
      <p:bgRef idx="1001">
        <a:schemeClr val="bg1"/>
      </p:bgRef>
    </p:bg>
    <p:spTree>
      <p:nvGrpSpPr>
        <p:cNvPr id="1" name=""/>
        <p:cNvGrpSpPr/>
        <p:nvPr/>
      </p:nvGrpSpPr>
      <p:grpSpPr>
        <a:xfrm>
          <a:off x="0" y="0"/>
          <a:ext cx="0" cy="0"/>
          <a:chOff x="0" y="0"/>
          <a:chExt cx="0" cy="0"/>
        </a:xfrm>
      </p:grpSpPr>
      <p:sp>
        <p:nvSpPr>
          <p:cNvPr id="38" name="Rectangle 37"/>
          <p:cNvSpPr/>
          <p:nvPr userDrawn="1"/>
        </p:nvSpPr>
        <p:spPr bwMode="auto">
          <a:xfrm>
            <a:off x="1" y="1739122"/>
            <a:ext cx="9143999"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6"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37" name="Picture Placeholder 15"/>
          <p:cNvSpPr>
            <a:spLocks noGrp="1"/>
          </p:cNvSpPr>
          <p:nvPr>
            <p:ph type="pic" sz="quarter" idx="12"/>
          </p:nvPr>
        </p:nvSpPr>
        <p:spPr>
          <a:xfrm>
            <a:off x="6153912" y="0"/>
            <a:ext cx="2990088" cy="1673352"/>
          </a:xfrm>
          <a:solidFill>
            <a:schemeClr val="accent4"/>
          </a:solidFill>
        </p:spPr>
        <p:txBody>
          <a:bodyPr anchor="ctr" anchorCtr="0"/>
          <a:lstStyle>
            <a:lvl1pPr algn="ctr">
              <a:defRPr sz="1200" b="0"/>
            </a:lvl1pPr>
          </a:lstStyle>
          <a:p>
            <a:endParaRPr lang="en-US" dirty="0"/>
          </a:p>
        </p:txBody>
      </p:sp>
      <p:sp>
        <p:nvSpPr>
          <p:cNvPr id="39" name="Title 31"/>
          <p:cNvSpPr>
            <a:spLocks noGrp="1"/>
          </p:cNvSpPr>
          <p:nvPr>
            <p:ph type="title"/>
          </p:nvPr>
        </p:nvSpPr>
        <p:spPr>
          <a:xfrm>
            <a:off x="455616" y="2050401"/>
            <a:ext cx="8163449" cy="667368"/>
          </a:xfrm>
        </p:spPr>
        <p:txBody>
          <a:bodyPr anchor="b"/>
          <a:lstStyle>
            <a:lvl1pPr>
              <a:defRPr sz="3000"/>
            </a:lvl1pPr>
          </a:lstStyle>
          <a:p>
            <a:r>
              <a:rPr lang="en-US" dirty="0"/>
              <a:t>Click to edit Master title style</a:t>
            </a:r>
          </a:p>
        </p:txBody>
      </p:sp>
      <p:grpSp>
        <p:nvGrpSpPr>
          <p:cNvPr id="14" name="Group 34"/>
          <p:cNvGrpSpPr/>
          <p:nvPr userDrawn="1"/>
        </p:nvGrpSpPr>
        <p:grpSpPr>
          <a:xfrm>
            <a:off x="6486525" y="3266143"/>
            <a:ext cx="2657475" cy="1877357"/>
            <a:chOff x="4727575" y="3613150"/>
            <a:chExt cx="1330325" cy="939800"/>
          </a:xfrm>
        </p:grpSpPr>
        <p:sp>
          <p:nvSpPr>
            <p:cNvPr id="16"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7"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8"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40" name="Text Placeholder 33"/>
          <p:cNvSpPr>
            <a:spLocks noGrp="1"/>
          </p:cNvSpPr>
          <p:nvPr>
            <p:ph type="body" sz="quarter" idx="15"/>
          </p:nvPr>
        </p:nvSpPr>
        <p:spPr>
          <a:xfrm>
            <a:off x="455613" y="2784967"/>
            <a:ext cx="8163454" cy="1993157"/>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297673451"/>
      </p:ext>
    </p:extLst>
  </p:cSld>
  <p:clrMapOvr>
    <a:overrideClrMapping bg1="lt1" tx1="dk1" bg2="lt2" tx2="dk2" accent1="accent1" accent2="accent2" accent3="accent3" accent4="accent4" accent5="accent5" accent6="accent6" hlink="hlink" folHlink="folHlink"/>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Photo Grid F">
    <p:bg>
      <p:bgRef idx="1001">
        <a:schemeClr val="bg1"/>
      </p:bgRef>
    </p:bg>
    <p:spTree>
      <p:nvGrpSpPr>
        <p:cNvPr id="1" name=""/>
        <p:cNvGrpSpPr/>
        <p:nvPr/>
      </p:nvGrpSpPr>
      <p:grpSpPr>
        <a:xfrm>
          <a:off x="0" y="0"/>
          <a:ext cx="0" cy="0"/>
          <a:chOff x="0" y="0"/>
          <a:chExt cx="0" cy="0"/>
        </a:xfrm>
      </p:grpSpPr>
      <p:sp>
        <p:nvSpPr>
          <p:cNvPr id="28" name="Rectangle 27"/>
          <p:cNvSpPr/>
          <p:nvPr userDrawn="1"/>
        </p:nvSpPr>
        <p:spPr bwMode="auto">
          <a:xfrm>
            <a:off x="1" y="1739122"/>
            <a:ext cx="6080951" cy="3404378"/>
          </a:xfrm>
          <a:prstGeom prst="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Picture Placeholder 11"/>
          <p:cNvSpPr>
            <a:spLocks noGrp="1"/>
          </p:cNvSpPr>
          <p:nvPr>
            <p:ph type="pic" sz="quarter" idx="10"/>
          </p:nvPr>
        </p:nvSpPr>
        <p:spPr>
          <a:xfrm>
            <a:off x="0" y="0"/>
            <a:ext cx="2999232" cy="1673352"/>
          </a:xfrm>
          <a:solidFill>
            <a:schemeClr val="accent4"/>
          </a:solidFill>
        </p:spPr>
        <p:txBody>
          <a:bodyPr anchor="ctr" anchorCtr="0"/>
          <a:lstStyle>
            <a:lvl1pPr algn="ctr">
              <a:defRPr sz="1200" b="0"/>
            </a:lvl1pPr>
          </a:lstStyle>
          <a:p>
            <a:endParaRPr lang="en-US" dirty="0"/>
          </a:p>
        </p:txBody>
      </p:sp>
      <p:sp>
        <p:nvSpPr>
          <p:cNvPr id="30" name="Picture Placeholder 13"/>
          <p:cNvSpPr>
            <a:spLocks noGrp="1"/>
          </p:cNvSpPr>
          <p:nvPr>
            <p:ph type="pic" sz="quarter" idx="11"/>
          </p:nvPr>
        </p:nvSpPr>
        <p:spPr>
          <a:xfrm>
            <a:off x="3076956" y="0"/>
            <a:ext cx="2999232" cy="1673352"/>
          </a:xfrm>
          <a:solidFill>
            <a:schemeClr val="accent4"/>
          </a:solidFill>
        </p:spPr>
        <p:txBody>
          <a:bodyPr anchor="ctr" anchorCtr="0"/>
          <a:lstStyle>
            <a:lvl1pPr algn="ctr">
              <a:defRPr sz="1200" b="0"/>
            </a:lvl1pPr>
          </a:lstStyle>
          <a:p>
            <a:endParaRPr lang="en-US" dirty="0"/>
          </a:p>
        </p:txBody>
      </p:sp>
      <p:sp>
        <p:nvSpPr>
          <p:cNvPr id="17" name="Picture Placeholder 15"/>
          <p:cNvSpPr>
            <a:spLocks noGrp="1"/>
          </p:cNvSpPr>
          <p:nvPr userDrawn="1">
            <p:ph type="pic" sz="quarter" idx="12"/>
          </p:nvPr>
        </p:nvSpPr>
        <p:spPr>
          <a:xfrm>
            <a:off x="6153912" y="0"/>
            <a:ext cx="2990088" cy="5143500"/>
          </a:xfrm>
          <a:solidFill>
            <a:schemeClr val="accent4"/>
          </a:solidFill>
        </p:spPr>
        <p:txBody>
          <a:bodyPr anchor="ctr" anchorCtr="0"/>
          <a:lstStyle>
            <a:lvl1pPr algn="ctr">
              <a:defRPr sz="1200" b="0"/>
            </a:lvl1pPr>
          </a:lstStyle>
          <a:p>
            <a:endParaRPr lang="en-US" dirty="0"/>
          </a:p>
        </p:txBody>
      </p:sp>
      <p:sp>
        <p:nvSpPr>
          <p:cNvPr id="26" name="Title 31"/>
          <p:cNvSpPr>
            <a:spLocks noGrp="1"/>
          </p:cNvSpPr>
          <p:nvPr>
            <p:ph type="title"/>
          </p:nvPr>
        </p:nvSpPr>
        <p:spPr>
          <a:xfrm>
            <a:off x="455616" y="2050401"/>
            <a:ext cx="5327117" cy="667368"/>
          </a:xfrm>
        </p:spPr>
        <p:txBody>
          <a:bodyPr anchor="b"/>
          <a:lstStyle>
            <a:lvl1pPr>
              <a:defRPr sz="3000"/>
            </a:lvl1pPr>
          </a:lstStyle>
          <a:p>
            <a:r>
              <a:rPr lang="en-US" dirty="0"/>
              <a:t>Click to edit Master title style</a:t>
            </a:r>
          </a:p>
        </p:txBody>
      </p:sp>
      <p:grpSp>
        <p:nvGrpSpPr>
          <p:cNvPr id="12" name="Group 34"/>
          <p:cNvGrpSpPr/>
          <p:nvPr userDrawn="1"/>
        </p:nvGrpSpPr>
        <p:grpSpPr>
          <a:xfrm>
            <a:off x="3423477" y="3266143"/>
            <a:ext cx="2657475" cy="1877357"/>
            <a:chOff x="4727575" y="3613150"/>
            <a:chExt cx="1330325" cy="939800"/>
          </a:xfrm>
        </p:grpSpPr>
        <p:sp>
          <p:nvSpPr>
            <p:cNvPr id="13" name="Freeform 6"/>
            <p:cNvSpPr>
              <a:spLocks noEditPoints="1"/>
            </p:cNvSpPr>
            <p:nvPr/>
          </p:nvSpPr>
          <p:spPr bwMode="auto">
            <a:xfrm>
              <a:off x="4727575" y="4222750"/>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4" name="Freeform 9"/>
            <p:cNvSpPr>
              <a:spLocks noEditPoints="1"/>
            </p:cNvSpPr>
            <p:nvPr/>
          </p:nvSpPr>
          <p:spPr bwMode="auto">
            <a:xfrm>
              <a:off x="5588000" y="361315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Arial" pitchFamily="34" charset="0"/>
                <a:ea typeface="+mn-ea"/>
                <a:cs typeface="+mn-cs"/>
              </a:endParaRPr>
            </a:p>
          </p:txBody>
        </p:sp>
        <p:sp>
          <p:nvSpPr>
            <p:cNvPr id="16" name="Freeform 10"/>
            <p:cNvSpPr>
              <a:spLocks/>
            </p:cNvSpPr>
            <p:nvPr/>
          </p:nvSpPr>
          <p:spPr bwMode="auto">
            <a:xfrm>
              <a:off x="5248275" y="4006850"/>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7" name="Text Placeholder 33"/>
          <p:cNvSpPr>
            <a:spLocks noGrp="1"/>
          </p:cNvSpPr>
          <p:nvPr>
            <p:ph type="body" sz="quarter" idx="15"/>
          </p:nvPr>
        </p:nvSpPr>
        <p:spPr>
          <a:xfrm>
            <a:off x="455613" y="2784967"/>
            <a:ext cx="5327120" cy="1993157"/>
          </a:xfrm>
        </p:spPr>
        <p:txBody>
          <a:bodyPr/>
          <a:lstStyle>
            <a:lvl1pPr>
              <a:defRPr lang="en-US" sz="2000" b="0" kern="0" dirty="0" smtClean="0">
                <a:solidFill>
                  <a:srgbClr val="06080A"/>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438105944"/>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jpe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1.jpe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image" Target="../media/image1.jpeg"/><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1.jpe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image" Target="../media/image1.jpeg"/><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image" Target="../media/image1.jpeg"/><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image" Target="../media/image1.jpeg"/><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2" name="Picture 11" descr="RWJF_wings.jpg"/>
          <p:cNvPicPr>
            <a:picLocks noChangeAspect="1"/>
          </p:cNvPicPr>
          <p:nvPr userDrawn="1"/>
        </p:nvPicPr>
        <p:blipFill>
          <a:blip r:embed="rId23" cstate="print"/>
          <a:stretch>
            <a:fillRect/>
          </a:stretch>
        </p:blipFill>
        <p:spPr>
          <a:xfrm>
            <a:off x="7918323" y="4272915"/>
            <a:ext cx="908304" cy="609600"/>
          </a:xfrm>
          <a:prstGeom prst="rect">
            <a:avLst/>
          </a:prstGeom>
        </p:spPr>
      </p:pic>
      <p:sp>
        <p:nvSpPr>
          <p:cNvPr id="10" name="Rectangle 9"/>
          <p:cNvSpPr/>
          <p:nvPr/>
        </p:nvSpPr>
        <p:spPr bwMode="grayWhite">
          <a:xfrm>
            <a:off x="0" y="2"/>
            <a:ext cx="9144000" cy="10501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n-lt"/>
            </a:endParaRPr>
          </a:p>
        </p:txBody>
      </p:sp>
      <p:sp>
        <p:nvSpPr>
          <p:cNvPr id="3079" name="Freeform 7"/>
          <p:cNvSpPr>
            <a:spLocks/>
          </p:cNvSpPr>
          <p:nvPr/>
        </p:nvSpPr>
        <p:spPr bwMode="auto">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Rectangle 7"/>
          <p:cNvSpPr>
            <a:spLocks noGrp="1" noChangeArrowheads="1"/>
          </p:cNvSpPr>
          <p:nvPr>
            <p:ph type="sldNum" sz="quarter" idx="4"/>
          </p:nvPr>
        </p:nvSpPr>
        <p:spPr bwMode="auto">
          <a:xfrm>
            <a:off x="457203" y="4718304"/>
            <a:ext cx="202565" cy="24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lang="en-US" smtClean="0"/>
              <a:pPr>
                <a:defRPr/>
              </a:pPr>
              <a:t>‹#›</a:t>
            </a:fld>
            <a:endParaRPr lang="en-US" dirty="0"/>
          </a:p>
        </p:txBody>
      </p:sp>
      <p:sp>
        <p:nvSpPr>
          <p:cNvPr id="9" name="Text Placeholder 8"/>
          <p:cNvSpPr>
            <a:spLocks noGrp="1"/>
          </p:cNvSpPr>
          <p:nvPr>
            <p:ph type="body" idx="1"/>
          </p:nvPr>
        </p:nvSpPr>
        <p:spPr>
          <a:xfrm>
            <a:off x="457200" y="1225296"/>
            <a:ext cx="8229600" cy="32918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0" name="Freeform 8"/>
          <p:cNvSpPr>
            <a:spLocks/>
          </p:cNvSpPr>
          <p:nvPr/>
        </p:nvSpPr>
        <p:spPr bwMode="auto">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27" name="Group 26"/>
          <p:cNvGrpSpPr/>
          <p:nvPr userDrawn="1"/>
        </p:nvGrpSpPr>
        <p:grpSpPr>
          <a:xfrm>
            <a:off x="7813676" y="201642"/>
            <a:ext cx="1330327" cy="848489"/>
            <a:chOff x="7813676" y="201642"/>
            <a:chExt cx="1330327" cy="848489"/>
          </a:xfrm>
        </p:grpSpPr>
        <p:grpSp>
          <p:nvGrpSpPr>
            <p:cNvPr id="28" name="Group 27"/>
            <p:cNvGrpSpPr/>
            <p:nvPr userDrawn="1"/>
          </p:nvGrpSpPr>
          <p:grpSpPr>
            <a:xfrm>
              <a:off x="7933267" y="201642"/>
              <a:ext cx="1210736" cy="846647"/>
              <a:chOff x="7813676" y="0"/>
              <a:chExt cx="1330327" cy="930275"/>
            </a:xfrm>
          </p:grpSpPr>
          <p:sp>
            <p:nvSpPr>
              <p:cNvPr id="3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2" name="Freeform 10"/>
              <p:cNvSpPr>
                <a:spLocks/>
              </p:cNvSpPr>
              <p:nvPr userDrawn="1"/>
            </p:nvSpPr>
            <p:spPr bwMode="ltGray">
              <a:xfrm>
                <a:off x="8334378"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29" name="Freeform 7"/>
            <p:cNvSpPr>
              <a:spLocks/>
            </p:cNvSpPr>
            <p:nvPr/>
          </p:nvSpPr>
          <p:spPr bwMode="ltGray">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 name="Freeform 8"/>
            <p:cNvSpPr>
              <a:spLocks/>
            </p:cNvSpPr>
            <p:nvPr/>
          </p:nvSpPr>
          <p:spPr bwMode="ltGray">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123" name="Rectangle 3"/>
          <p:cNvSpPr>
            <a:spLocks noGrp="1" noChangeArrowheads="1"/>
          </p:cNvSpPr>
          <p:nvPr>
            <p:ph type="title"/>
          </p:nvPr>
        </p:nvSpPr>
        <p:spPr bwMode="black">
          <a:xfrm>
            <a:off x="455616" y="79540"/>
            <a:ext cx="8226425" cy="960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63279898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951" r:id="rId7"/>
    <p:sldLayoutId id="2147483767" r:id="rId8"/>
    <p:sldLayoutId id="2147483768"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 id="2147484048" r:id="rId18"/>
    <p:sldLayoutId id="2147484049" r:id="rId19"/>
    <p:sldLayoutId id="2147484050" r:id="rId20"/>
    <p:sldLayoutId id="2147484051" r:id="rId21"/>
  </p:sldLayoutIdLst>
  <p:transition/>
  <p:hf hdr="0" ftr="0" dt="0"/>
  <p:txStyles>
    <p:title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2" name="Picture 11" descr="RWJF_wings.jpg"/>
          <p:cNvPicPr>
            <a:picLocks noChangeAspect="1"/>
          </p:cNvPicPr>
          <p:nvPr userDrawn="1"/>
        </p:nvPicPr>
        <p:blipFill>
          <a:blip r:embed="rId23" cstate="print"/>
          <a:stretch>
            <a:fillRect/>
          </a:stretch>
        </p:blipFill>
        <p:spPr>
          <a:xfrm>
            <a:off x="7918323" y="4272915"/>
            <a:ext cx="908304" cy="609600"/>
          </a:xfrm>
          <a:prstGeom prst="rect">
            <a:avLst/>
          </a:prstGeom>
        </p:spPr>
      </p:pic>
      <p:sp>
        <p:nvSpPr>
          <p:cNvPr id="10" name="Rectangle 9"/>
          <p:cNvSpPr/>
          <p:nvPr/>
        </p:nvSpPr>
        <p:spPr bwMode="grayWhite">
          <a:xfrm>
            <a:off x="0" y="2"/>
            <a:ext cx="9144000" cy="10501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n-lt"/>
            </a:endParaRPr>
          </a:p>
        </p:txBody>
      </p:sp>
      <p:sp>
        <p:nvSpPr>
          <p:cNvPr id="3079" name="Freeform 7"/>
          <p:cNvSpPr>
            <a:spLocks/>
          </p:cNvSpPr>
          <p:nvPr/>
        </p:nvSpPr>
        <p:spPr bwMode="auto">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80" name="Freeform 8"/>
          <p:cNvSpPr>
            <a:spLocks/>
          </p:cNvSpPr>
          <p:nvPr/>
        </p:nvSpPr>
        <p:spPr bwMode="auto">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Rectangle 7"/>
          <p:cNvSpPr>
            <a:spLocks noGrp="1" noChangeArrowheads="1"/>
          </p:cNvSpPr>
          <p:nvPr>
            <p:ph type="sldNum" sz="quarter" idx="4"/>
          </p:nvPr>
        </p:nvSpPr>
        <p:spPr bwMode="auto">
          <a:xfrm>
            <a:off x="457203" y="4718304"/>
            <a:ext cx="202565" cy="24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lang="en-US" smtClean="0"/>
              <a:pPr>
                <a:defRPr/>
              </a:pPr>
              <a:t>‹#›</a:t>
            </a:fld>
            <a:endParaRPr lang="en-US" dirty="0"/>
          </a:p>
        </p:txBody>
      </p:sp>
      <p:sp>
        <p:nvSpPr>
          <p:cNvPr id="9" name="Text Placeholder 8"/>
          <p:cNvSpPr>
            <a:spLocks noGrp="1"/>
          </p:cNvSpPr>
          <p:nvPr>
            <p:ph type="body" idx="1"/>
          </p:nvPr>
        </p:nvSpPr>
        <p:spPr>
          <a:xfrm>
            <a:off x="457200" y="1225296"/>
            <a:ext cx="8229600" cy="32918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7813676" y="201642"/>
            <a:ext cx="1330327" cy="848489"/>
            <a:chOff x="7813676" y="201642"/>
            <a:chExt cx="1330327" cy="848489"/>
          </a:xfrm>
        </p:grpSpPr>
        <p:grpSp>
          <p:nvGrpSpPr>
            <p:cNvPr id="15" name="Group 14"/>
            <p:cNvGrpSpPr/>
            <p:nvPr userDrawn="1"/>
          </p:nvGrpSpPr>
          <p:grpSpPr>
            <a:xfrm>
              <a:off x="7933267" y="201642"/>
              <a:ext cx="1210736" cy="846647"/>
              <a:chOff x="7813676" y="0"/>
              <a:chExt cx="1330327" cy="930275"/>
            </a:xfrm>
          </p:grpSpPr>
          <p:sp>
            <p:nvSpPr>
              <p:cNvPr id="18"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9" name="Freeform 10"/>
              <p:cNvSpPr>
                <a:spLocks/>
              </p:cNvSpPr>
              <p:nvPr userDrawn="1"/>
            </p:nvSpPr>
            <p:spPr bwMode="ltGray">
              <a:xfrm>
                <a:off x="8334378"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Freeform 7"/>
            <p:cNvSpPr>
              <a:spLocks/>
            </p:cNvSpPr>
            <p:nvPr/>
          </p:nvSpPr>
          <p:spPr bwMode="ltGray">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7" name="Freeform 8"/>
            <p:cNvSpPr>
              <a:spLocks/>
            </p:cNvSpPr>
            <p:nvPr/>
          </p:nvSpPr>
          <p:spPr bwMode="ltGray">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123" name="Rectangle 3"/>
          <p:cNvSpPr>
            <a:spLocks noGrp="1" noChangeArrowheads="1"/>
          </p:cNvSpPr>
          <p:nvPr>
            <p:ph type="title"/>
          </p:nvPr>
        </p:nvSpPr>
        <p:spPr bwMode="black">
          <a:xfrm>
            <a:off x="455616" y="79540"/>
            <a:ext cx="8226425" cy="960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400592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Lst>
  <p:transition/>
  <p:hf hdr="0" ftr="0" dt="0"/>
  <p:txStyles>
    <p:title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bwMode="grayWhite">
          <a:xfrm>
            <a:off x="0" y="2"/>
            <a:ext cx="9144000" cy="10501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n-lt"/>
            </a:endParaRPr>
          </a:p>
        </p:txBody>
      </p:sp>
      <p:pic>
        <p:nvPicPr>
          <p:cNvPr id="15" name="Picture 14" descr="RWJF_wings.jpg"/>
          <p:cNvPicPr>
            <a:picLocks noChangeAspect="1"/>
          </p:cNvPicPr>
          <p:nvPr userDrawn="1"/>
        </p:nvPicPr>
        <p:blipFill>
          <a:blip r:embed="rId23" cstate="print"/>
          <a:stretch>
            <a:fillRect/>
          </a:stretch>
        </p:blipFill>
        <p:spPr>
          <a:xfrm>
            <a:off x="7918323" y="4272915"/>
            <a:ext cx="908304" cy="609600"/>
          </a:xfrm>
          <a:prstGeom prst="rect">
            <a:avLst/>
          </a:prstGeom>
        </p:spPr>
      </p:pic>
      <p:sp>
        <p:nvSpPr>
          <p:cNvPr id="14" name="Rectangle 7"/>
          <p:cNvSpPr>
            <a:spLocks noGrp="1" noChangeArrowheads="1"/>
          </p:cNvSpPr>
          <p:nvPr>
            <p:ph type="sldNum" sz="quarter" idx="4"/>
          </p:nvPr>
        </p:nvSpPr>
        <p:spPr bwMode="auto">
          <a:xfrm>
            <a:off x="457203" y="4721669"/>
            <a:ext cx="202565" cy="24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lang="en-US" smtClean="0"/>
              <a:pPr>
                <a:defRPr/>
              </a:pPr>
              <a:t>‹#›</a:t>
            </a:fld>
            <a:endParaRPr lang="en-US" dirty="0"/>
          </a:p>
        </p:txBody>
      </p:sp>
      <p:sp>
        <p:nvSpPr>
          <p:cNvPr id="9" name="Text Placeholder 8"/>
          <p:cNvSpPr>
            <a:spLocks noGrp="1"/>
          </p:cNvSpPr>
          <p:nvPr>
            <p:ph type="body" idx="1"/>
          </p:nvPr>
        </p:nvSpPr>
        <p:spPr>
          <a:xfrm>
            <a:off x="457200" y="1225296"/>
            <a:ext cx="8229600" cy="328934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7813676" y="201642"/>
            <a:ext cx="1330327" cy="848489"/>
            <a:chOff x="7813676" y="201642"/>
            <a:chExt cx="1330327" cy="848489"/>
          </a:xfrm>
        </p:grpSpPr>
        <p:grpSp>
          <p:nvGrpSpPr>
            <p:cNvPr id="2" name="Group 1"/>
            <p:cNvGrpSpPr/>
            <p:nvPr userDrawn="1"/>
          </p:nvGrpSpPr>
          <p:grpSpPr>
            <a:xfrm>
              <a:off x="7933267" y="201642"/>
              <a:ext cx="1210736" cy="846647"/>
              <a:chOff x="7813676" y="0"/>
              <a:chExt cx="1330327" cy="930275"/>
            </a:xfrm>
          </p:grpSpPr>
          <p:sp>
            <p:nvSpPr>
              <p:cNvPr id="18"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9" name="Freeform 10"/>
              <p:cNvSpPr>
                <a:spLocks/>
              </p:cNvSpPr>
              <p:nvPr userDrawn="1"/>
            </p:nvSpPr>
            <p:spPr bwMode="ltGray">
              <a:xfrm>
                <a:off x="8334378"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079" name="Freeform 7"/>
            <p:cNvSpPr>
              <a:spLocks/>
            </p:cNvSpPr>
            <p:nvPr/>
          </p:nvSpPr>
          <p:spPr bwMode="ltGray">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80" name="Freeform 8"/>
            <p:cNvSpPr>
              <a:spLocks/>
            </p:cNvSpPr>
            <p:nvPr/>
          </p:nvSpPr>
          <p:spPr bwMode="ltGray">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123" name="Rectangle 3"/>
          <p:cNvSpPr>
            <a:spLocks noGrp="1" noChangeArrowheads="1"/>
          </p:cNvSpPr>
          <p:nvPr>
            <p:ph type="title"/>
          </p:nvPr>
        </p:nvSpPr>
        <p:spPr bwMode="black">
          <a:xfrm>
            <a:off x="455616" y="79540"/>
            <a:ext cx="8226425" cy="960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6226966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Lst>
  <p:transition/>
  <p:hf hdr="0" ftr="0" dt="0"/>
  <p:txStyles>
    <p:title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3" name="Picture 12" descr="RWJF_wings.jpg"/>
          <p:cNvPicPr>
            <a:picLocks noChangeAspect="1"/>
          </p:cNvPicPr>
          <p:nvPr userDrawn="1"/>
        </p:nvPicPr>
        <p:blipFill>
          <a:blip r:embed="rId23" cstate="print"/>
          <a:stretch>
            <a:fillRect/>
          </a:stretch>
        </p:blipFill>
        <p:spPr>
          <a:xfrm>
            <a:off x="7918323" y="4272915"/>
            <a:ext cx="908304" cy="609600"/>
          </a:xfrm>
          <a:prstGeom prst="rect">
            <a:avLst/>
          </a:prstGeom>
        </p:spPr>
      </p:pic>
      <p:sp>
        <p:nvSpPr>
          <p:cNvPr id="10" name="Rectangle 9"/>
          <p:cNvSpPr/>
          <p:nvPr/>
        </p:nvSpPr>
        <p:spPr bwMode="grayWhite">
          <a:xfrm>
            <a:off x="0" y="2"/>
            <a:ext cx="9144000" cy="10501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n-lt"/>
            </a:endParaRPr>
          </a:p>
        </p:txBody>
      </p:sp>
      <p:sp>
        <p:nvSpPr>
          <p:cNvPr id="14" name="Rectangle 7"/>
          <p:cNvSpPr>
            <a:spLocks noGrp="1" noChangeArrowheads="1"/>
          </p:cNvSpPr>
          <p:nvPr>
            <p:ph type="sldNum" sz="quarter" idx="4"/>
          </p:nvPr>
        </p:nvSpPr>
        <p:spPr bwMode="auto">
          <a:xfrm>
            <a:off x="457203" y="4718304"/>
            <a:ext cx="202565" cy="24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lang="en-US" smtClean="0"/>
              <a:pPr>
                <a:defRPr/>
              </a:pPr>
              <a:t>‹#›</a:t>
            </a:fld>
            <a:endParaRPr lang="en-US" dirty="0"/>
          </a:p>
        </p:txBody>
      </p:sp>
      <p:sp>
        <p:nvSpPr>
          <p:cNvPr id="9" name="Text Placeholder 8"/>
          <p:cNvSpPr>
            <a:spLocks noGrp="1"/>
          </p:cNvSpPr>
          <p:nvPr>
            <p:ph type="body" idx="1"/>
          </p:nvPr>
        </p:nvSpPr>
        <p:spPr>
          <a:xfrm>
            <a:off x="457200" y="1225296"/>
            <a:ext cx="8229600" cy="32918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9" name="Freeform 7"/>
          <p:cNvSpPr>
            <a:spLocks/>
          </p:cNvSpPr>
          <p:nvPr/>
        </p:nvSpPr>
        <p:spPr bwMode="auto">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80" name="Freeform 8"/>
          <p:cNvSpPr>
            <a:spLocks/>
          </p:cNvSpPr>
          <p:nvPr/>
        </p:nvSpPr>
        <p:spPr bwMode="auto">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 name="Group 14"/>
          <p:cNvGrpSpPr/>
          <p:nvPr userDrawn="1"/>
        </p:nvGrpSpPr>
        <p:grpSpPr>
          <a:xfrm>
            <a:off x="7813676" y="201642"/>
            <a:ext cx="1330327" cy="848489"/>
            <a:chOff x="7813676" y="201642"/>
            <a:chExt cx="1330327" cy="848489"/>
          </a:xfrm>
        </p:grpSpPr>
        <p:grpSp>
          <p:nvGrpSpPr>
            <p:cNvPr id="16" name="Group 15"/>
            <p:cNvGrpSpPr/>
            <p:nvPr userDrawn="1"/>
          </p:nvGrpSpPr>
          <p:grpSpPr>
            <a:xfrm>
              <a:off x="7933267" y="201642"/>
              <a:ext cx="1210736" cy="846647"/>
              <a:chOff x="7813676" y="0"/>
              <a:chExt cx="1330327"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1" name="Freeform 10"/>
              <p:cNvSpPr>
                <a:spLocks/>
              </p:cNvSpPr>
              <p:nvPr userDrawn="1"/>
            </p:nvSpPr>
            <p:spPr bwMode="ltGray">
              <a:xfrm>
                <a:off x="8334378"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7" name="Freeform 7"/>
            <p:cNvSpPr>
              <a:spLocks/>
            </p:cNvSpPr>
            <p:nvPr/>
          </p:nvSpPr>
          <p:spPr bwMode="ltGray">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8" name="Freeform 8"/>
            <p:cNvSpPr>
              <a:spLocks/>
            </p:cNvSpPr>
            <p:nvPr/>
          </p:nvSpPr>
          <p:spPr bwMode="ltGray">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123" name="Rectangle 3"/>
          <p:cNvSpPr>
            <a:spLocks noGrp="1" noChangeArrowheads="1"/>
          </p:cNvSpPr>
          <p:nvPr>
            <p:ph type="title"/>
          </p:nvPr>
        </p:nvSpPr>
        <p:spPr bwMode="black">
          <a:xfrm>
            <a:off x="455616" y="79540"/>
            <a:ext cx="8226425" cy="960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Lst>
  <p:transition/>
  <p:hf hdr="0" ftr="0" dt="0"/>
  <p:txStyles>
    <p:title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2" name="Picture 11" descr="RWJF_wings.jpg"/>
          <p:cNvPicPr>
            <a:picLocks noChangeAspect="1"/>
          </p:cNvPicPr>
          <p:nvPr userDrawn="1"/>
        </p:nvPicPr>
        <p:blipFill>
          <a:blip r:embed="rId23" cstate="print"/>
          <a:stretch>
            <a:fillRect/>
          </a:stretch>
        </p:blipFill>
        <p:spPr>
          <a:xfrm>
            <a:off x="7918323" y="4272915"/>
            <a:ext cx="908304" cy="609600"/>
          </a:xfrm>
          <a:prstGeom prst="rect">
            <a:avLst/>
          </a:prstGeom>
        </p:spPr>
      </p:pic>
      <p:sp>
        <p:nvSpPr>
          <p:cNvPr id="10" name="Rectangle 9"/>
          <p:cNvSpPr/>
          <p:nvPr/>
        </p:nvSpPr>
        <p:spPr bwMode="grayWhite">
          <a:xfrm>
            <a:off x="0" y="2"/>
            <a:ext cx="9144000" cy="10501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n-lt"/>
            </a:endParaRPr>
          </a:p>
        </p:txBody>
      </p:sp>
      <p:sp>
        <p:nvSpPr>
          <p:cNvPr id="3079" name="Freeform 7"/>
          <p:cNvSpPr>
            <a:spLocks/>
          </p:cNvSpPr>
          <p:nvPr/>
        </p:nvSpPr>
        <p:spPr bwMode="auto">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Rectangle 7"/>
          <p:cNvSpPr>
            <a:spLocks noGrp="1" noChangeArrowheads="1"/>
          </p:cNvSpPr>
          <p:nvPr>
            <p:ph type="sldNum" sz="quarter" idx="4"/>
          </p:nvPr>
        </p:nvSpPr>
        <p:spPr bwMode="auto">
          <a:xfrm>
            <a:off x="457203" y="4718304"/>
            <a:ext cx="202565" cy="24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lang="en-US" smtClean="0"/>
              <a:pPr>
                <a:defRPr/>
              </a:pPr>
              <a:t>‹#›</a:t>
            </a:fld>
            <a:endParaRPr lang="en-US" dirty="0"/>
          </a:p>
        </p:txBody>
      </p:sp>
      <p:sp>
        <p:nvSpPr>
          <p:cNvPr id="9" name="Text Placeholder 8"/>
          <p:cNvSpPr>
            <a:spLocks noGrp="1"/>
          </p:cNvSpPr>
          <p:nvPr>
            <p:ph type="body" idx="1"/>
          </p:nvPr>
        </p:nvSpPr>
        <p:spPr>
          <a:xfrm>
            <a:off x="457200" y="1225296"/>
            <a:ext cx="8229600" cy="32918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0" name="Freeform 8"/>
          <p:cNvSpPr>
            <a:spLocks/>
          </p:cNvSpPr>
          <p:nvPr/>
        </p:nvSpPr>
        <p:spPr bwMode="auto">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27" name="Group 26"/>
          <p:cNvGrpSpPr/>
          <p:nvPr userDrawn="1"/>
        </p:nvGrpSpPr>
        <p:grpSpPr>
          <a:xfrm>
            <a:off x="7813676" y="201642"/>
            <a:ext cx="1330327" cy="848489"/>
            <a:chOff x="7813676" y="201642"/>
            <a:chExt cx="1330327" cy="848489"/>
          </a:xfrm>
        </p:grpSpPr>
        <p:grpSp>
          <p:nvGrpSpPr>
            <p:cNvPr id="28" name="Group 27"/>
            <p:cNvGrpSpPr/>
            <p:nvPr userDrawn="1"/>
          </p:nvGrpSpPr>
          <p:grpSpPr>
            <a:xfrm>
              <a:off x="7933267" y="201642"/>
              <a:ext cx="1210736" cy="846647"/>
              <a:chOff x="7813676" y="0"/>
              <a:chExt cx="1330327" cy="930275"/>
            </a:xfrm>
          </p:grpSpPr>
          <p:sp>
            <p:nvSpPr>
              <p:cNvPr id="31"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32" name="Freeform 10"/>
              <p:cNvSpPr>
                <a:spLocks/>
              </p:cNvSpPr>
              <p:nvPr userDrawn="1"/>
            </p:nvSpPr>
            <p:spPr bwMode="ltGray">
              <a:xfrm>
                <a:off x="8334378"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3"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29" name="Freeform 7"/>
            <p:cNvSpPr>
              <a:spLocks/>
            </p:cNvSpPr>
            <p:nvPr/>
          </p:nvSpPr>
          <p:spPr bwMode="ltGray">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 name="Freeform 8"/>
            <p:cNvSpPr>
              <a:spLocks/>
            </p:cNvSpPr>
            <p:nvPr/>
          </p:nvSpPr>
          <p:spPr bwMode="ltGray">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123" name="Rectangle 3"/>
          <p:cNvSpPr>
            <a:spLocks noGrp="1" noChangeArrowheads="1"/>
          </p:cNvSpPr>
          <p:nvPr>
            <p:ph type="title"/>
          </p:nvPr>
        </p:nvSpPr>
        <p:spPr bwMode="black">
          <a:xfrm>
            <a:off x="455616" y="79540"/>
            <a:ext cx="8226425" cy="960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10781468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Lst>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2" name="Picture 11" descr="RWJF_wings.jpg"/>
          <p:cNvPicPr>
            <a:picLocks noChangeAspect="1"/>
          </p:cNvPicPr>
          <p:nvPr userDrawn="1"/>
        </p:nvPicPr>
        <p:blipFill>
          <a:blip r:embed="rId23" cstate="print"/>
          <a:stretch>
            <a:fillRect/>
          </a:stretch>
        </p:blipFill>
        <p:spPr>
          <a:xfrm>
            <a:off x="7918323" y="4272915"/>
            <a:ext cx="908304" cy="609600"/>
          </a:xfrm>
          <a:prstGeom prst="rect">
            <a:avLst/>
          </a:prstGeom>
        </p:spPr>
      </p:pic>
      <p:sp>
        <p:nvSpPr>
          <p:cNvPr id="10" name="Rectangle 9"/>
          <p:cNvSpPr/>
          <p:nvPr/>
        </p:nvSpPr>
        <p:spPr bwMode="grayWhite">
          <a:xfrm>
            <a:off x="0" y="2"/>
            <a:ext cx="9144000" cy="10501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n-lt"/>
            </a:endParaRPr>
          </a:p>
        </p:txBody>
      </p:sp>
      <p:sp>
        <p:nvSpPr>
          <p:cNvPr id="3079" name="Freeform 7"/>
          <p:cNvSpPr>
            <a:spLocks/>
          </p:cNvSpPr>
          <p:nvPr/>
        </p:nvSpPr>
        <p:spPr bwMode="auto">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80" name="Freeform 8"/>
          <p:cNvSpPr>
            <a:spLocks/>
          </p:cNvSpPr>
          <p:nvPr/>
        </p:nvSpPr>
        <p:spPr bwMode="auto">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 name="Rectangle 7"/>
          <p:cNvSpPr>
            <a:spLocks noGrp="1" noChangeArrowheads="1"/>
          </p:cNvSpPr>
          <p:nvPr>
            <p:ph type="sldNum" sz="quarter" idx="4"/>
          </p:nvPr>
        </p:nvSpPr>
        <p:spPr bwMode="auto">
          <a:xfrm>
            <a:off x="457203" y="4718304"/>
            <a:ext cx="202565" cy="24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lang="en-US" smtClean="0"/>
              <a:pPr>
                <a:defRPr/>
              </a:pPr>
              <a:t>‹#›</a:t>
            </a:fld>
            <a:endParaRPr lang="en-US" dirty="0"/>
          </a:p>
        </p:txBody>
      </p:sp>
      <p:sp>
        <p:nvSpPr>
          <p:cNvPr id="9" name="Text Placeholder 8"/>
          <p:cNvSpPr>
            <a:spLocks noGrp="1"/>
          </p:cNvSpPr>
          <p:nvPr>
            <p:ph type="body" idx="1"/>
          </p:nvPr>
        </p:nvSpPr>
        <p:spPr>
          <a:xfrm>
            <a:off x="457200" y="1225296"/>
            <a:ext cx="8229600" cy="32918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7813676" y="201642"/>
            <a:ext cx="1330327" cy="848489"/>
            <a:chOff x="7813676" y="201642"/>
            <a:chExt cx="1330327" cy="848489"/>
          </a:xfrm>
        </p:grpSpPr>
        <p:grpSp>
          <p:nvGrpSpPr>
            <p:cNvPr id="15" name="Group 14"/>
            <p:cNvGrpSpPr/>
            <p:nvPr userDrawn="1"/>
          </p:nvGrpSpPr>
          <p:grpSpPr>
            <a:xfrm>
              <a:off x="7933267" y="201642"/>
              <a:ext cx="1210736" cy="846647"/>
              <a:chOff x="7813676" y="0"/>
              <a:chExt cx="1330327" cy="930275"/>
            </a:xfrm>
          </p:grpSpPr>
          <p:sp>
            <p:nvSpPr>
              <p:cNvPr id="18"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9" name="Freeform 10"/>
              <p:cNvSpPr>
                <a:spLocks/>
              </p:cNvSpPr>
              <p:nvPr userDrawn="1"/>
            </p:nvSpPr>
            <p:spPr bwMode="ltGray">
              <a:xfrm>
                <a:off x="8334378"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6" name="Freeform 7"/>
            <p:cNvSpPr>
              <a:spLocks/>
            </p:cNvSpPr>
            <p:nvPr/>
          </p:nvSpPr>
          <p:spPr bwMode="ltGray">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7" name="Freeform 8"/>
            <p:cNvSpPr>
              <a:spLocks/>
            </p:cNvSpPr>
            <p:nvPr/>
          </p:nvSpPr>
          <p:spPr bwMode="ltGray">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123" name="Rectangle 3"/>
          <p:cNvSpPr>
            <a:spLocks noGrp="1" noChangeArrowheads="1"/>
          </p:cNvSpPr>
          <p:nvPr>
            <p:ph type="title"/>
          </p:nvPr>
        </p:nvSpPr>
        <p:spPr bwMode="black">
          <a:xfrm>
            <a:off x="455616" y="79540"/>
            <a:ext cx="8226425" cy="960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50400661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 id="2147483995" r:id="rId21"/>
  </p:sldLayoutIdLst>
  <p:transition/>
  <p:hf hdr="0" ftr="0" dt="0"/>
  <p:txStyles>
    <p:title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bwMode="grayWhite">
          <a:xfrm>
            <a:off x="0" y="2"/>
            <a:ext cx="9144000" cy="10501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n-lt"/>
            </a:endParaRPr>
          </a:p>
        </p:txBody>
      </p:sp>
      <p:pic>
        <p:nvPicPr>
          <p:cNvPr id="15" name="Picture 14" descr="RWJF_wings.jpg"/>
          <p:cNvPicPr>
            <a:picLocks noChangeAspect="1"/>
          </p:cNvPicPr>
          <p:nvPr userDrawn="1"/>
        </p:nvPicPr>
        <p:blipFill>
          <a:blip r:embed="rId23" cstate="print"/>
          <a:stretch>
            <a:fillRect/>
          </a:stretch>
        </p:blipFill>
        <p:spPr>
          <a:xfrm>
            <a:off x="7918323" y="4272915"/>
            <a:ext cx="908304" cy="609600"/>
          </a:xfrm>
          <a:prstGeom prst="rect">
            <a:avLst/>
          </a:prstGeom>
        </p:spPr>
      </p:pic>
      <p:sp>
        <p:nvSpPr>
          <p:cNvPr id="14" name="Rectangle 7"/>
          <p:cNvSpPr>
            <a:spLocks noGrp="1" noChangeArrowheads="1"/>
          </p:cNvSpPr>
          <p:nvPr>
            <p:ph type="sldNum" sz="quarter" idx="4"/>
          </p:nvPr>
        </p:nvSpPr>
        <p:spPr bwMode="auto">
          <a:xfrm>
            <a:off x="457203" y="4721669"/>
            <a:ext cx="202565" cy="24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lang="en-US" smtClean="0"/>
              <a:pPr>
                <a:defRPr/>
              </a:pPr>
              <a:t>‹#›</a:t>
            </a:fld>
            <a:endParaRPr lang="en-US" dirty="0"/>
          </a:p>
        </p:txBody>
      </p:sp>
      <p:sp>
        <p:nvSpPr>
          <p:cNvPr id="9" name="Text Placeholder 8"/>
          <p:cNvSpPr>
            <a:spLocks noGrp="1"/>
          </p:cNvSpPr>
          <p:nvPr>
            <p:ph type="body" idx="1"/>
          </p:nvPr>
        </p:nvSpPr>
        <p:spPr>
          <a:xfrm>
            <a:off x="457200" y="1225296"/>
            <a:ext cx="8229600" cy="328934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7813676" y="201642"/>
            <a:ext cx="1330327" cy="848489"/>
            <a:chOff x="7813676" y="201642"/>
            <a:chExt cx="1330327" cy="848489"/>
          </a:xfrm>
        </p:grpSpPr>
        <p:grpSp>
          <p:nvGrpSpPr>
            <p:cNvPr id="2" name="Group 1"/>
            <p:cNvGrpSpPr/>
            <p:nvPr userDrawn="1"/>
          </p:nvGrpSpPr>
          <p:grpSpPr>
            <a:xfrm>
              <a:off x="7933267" y="201642"/>
              <a:ext cx="1210736" cy="846647"/>
              <a:chOff x="7813676" y="0"/>
              <a:chExt cx="1330327" cy="930275"/>
            </a:xfrm>
          </p:grpSpPr>
          <p:sp>
            <p:nvSpPr>
              <p:cNvPr id="18"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19" name="Freeform 10"/>
              <p:cNvSpPr>
                <a:spLocks/>
              </p:cNvSpPr>
              <p:nvPr userDrawn="1"/>
            </p:nvSpPr>
            <p:spPr bwMode="ltGray">
              <a:xfrm>
                <a:off x="8334378"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3079" name="Freeform 7"/>
            <p:cNvSpPr>
              <a:spLocks/>
            </p:cNvSpPr>
            <p:nvPr/>
          </p:nvSpPr>
          <p:spPr bwMode="ltGray">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80" name="Freeform 8"/>
            <p:cNvSpPr>
              <a:spLocks/>
            </p:cNvSpPr>
            <p:nvPr/>
          </p:nvSpPr>
          <p:spPr bwMode="ltGray">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123" name="Rectangle 3"/>
          <p:cNvSpPr>
            <a:spLocks noGrp="1" noChangeArrowheads="1"/>
          </p:cNvSpPr>
          <p:nvPr>
            <p:ph type="title"/>
          </p:nvPr>
        </p:nvSpPr>
        <p:spPr bwMode="black">
          <a:xfrm>
            <a:off x="455616" y="79540"/>
            <a:ext cx="8226425" cy="960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68858381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Lst>
  <p:transition/>
  <p:hf hdr="0" ftr="0" dt="0"/>
  <p:txStyles>
    <p:title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3" name="Picture 12" descr="RWJF_wings.jpg"/>
          <p:cNvPicPr>
            <a:picLocks noChangeAspect="1"/>
          </p:cNvPicPr>
          <p:nvPr userDrawn="1"/>
        </p:nvPicPr>
        <p:blipFill>
          <a:blip r:embed="rId23" cstate="print"/>
          <a:stretch>
            <a:fillRect/>
          </a:stretch>
        </p:blipFill>
        <p:spPr>
          <a:xfrm>
            <a:off x="7918323" y="4272915"/>
            <a:ext cx="908304" cy="609600"/>
          </a:xfrm>
          <a:prstGeom prst="rect">
            <a:avLst/>
          </a:prstGeom>
        </p:spPr>
      </p:pic>
      <p:sp>
        <p:nvSpPr>
          <p:cNvPr id="10" name="Rectangle 9"/>
          <p:cNvSpPr/>
          <p:nvPr/>
        </p:nvSpPr>
        <p:spPr bwMode="grayWhite">
          <a:xfrm>
            <a:off x="0" y="2"/>
            <a:ext cx="9144000" cy="105013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n-lt"/>
            </a:endParaRPr>
          </a:p>
        </p:txBody>
      </p:sp>
      <p:sp>
        <p:nvSpPr>
          <p:cNvPr id="14" name="Rectangle 7"/>
          <p:cNvSpPr>
            <a:spLocks noGrp="1" noChangeArrowheads="1"/>
          </p:cNvSpPr>
          <p:nvPr>
            <p:ph type="sldNum" sz="quarter" idx="4"/>
          </p:nvPr>
        </p:nvSpPr>
        <p:spPr bwMode="auto">
          <a:xfrm>
            <a:off x="457203" y="4718304"/>
            <a:ext cx="202565" cy="24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lang="en-US" sz="1200" kern="1200" smtClean="0">
                <a:solidFill>
                  <a:schemeClr val="tx1"/>
                </a:solidFill>
                <a:latin typeface="+mn-lt"/>
                <a:ea typeface="+mn-ea"/>
                <a:cs typeface="+mn-cs"/>
              </a:defRPr>
            </a:lvl1pPr>
          </a:lstStyle>
          <a:p>
            <a:pPr>
              <a:defRPr/>
            </a:pPr>
            <a:fld id="{8534EF41-5AB4-4F3B-9CB2-71A30C75547E}" type="slidenum">
              <a:rPr lang="en-US" smtClean="0"/>
              <a:pPr>
                <a:defRPr/>
              </a:pPr>
              <a:t>‹#›</a:t>
            </a:fld>
            <a:endParaRPr lang="en-US" dirty="0"/>
          </a:p>
        </p:txBody>
      </p:sp>
      <p:sp>
        <p:nvSpPr>
          <p:cNvPr id="9" name="Text Placeholder 8"/>
          <p:cNvSpPr>
            <a:spLocks noGrp="1"/>
          </p:cNvSpPr>
          <p:nvPr>
            <p:ph type="body" idx="1"/>
          </p:nvPr>
        </p:nvSpPr>
        <p:spPr>
          <a:xfrm>
            <a:off x="457200" y="1225296"/>
            <a:ext cx="8229600" cy="32918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9" name="Freeform 7"/>
          <p:cNvSpPr>
            <a:spLocks/>
          </p:cNvSpPr>
          <p:nvPr/>
        </p:nvSpPr>
        <p:spPr bwMode="auto">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3080" name="Freeform 8"/>
          <p:cNvSpPr>
            <a:spLocks/>
          </p:cNvSpPr>
          <p:nvPr/>
        </p:nvSpPr>
        <p:spPr bwMode="auto">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 name="Group 14"/>
          <p:cNvGrpSpPr/>
          <p:nvPr userDrawn="1"/>
        </p:nvGrpSpPr>
        <p:grpSpPr>
          <a:xfrm>
            <a:off x="7813676" y="201642"/>
            <a:ext cx="1330327" cy="848489"/>
            <a:chOff x="7813676" y="201642"/>
            <a:chExt cx="1330327" cy="848489"/>
          </a:xfrm>
        </p:grpSpPr>
        <p:grpSp>
          <p:nvGrpSpPr>
            <p:cNvPr id="16" name="Group 15"/>
            <p:cNvGrpSpPr/>
            <p:nvPr userDrawn="1"/>
          </p:nvGrpSpPr>
          <p:grpSpPr>
            <a:xfrm>
              <a:off x="7933267" y="201642"/>
              <a:ext cx="1210736" cy="846647"/>
              <a:chOff x="7813676" y="0"/>
              <a:chExt cx="1330327" cy="930275"/>
            </a:xfrm>
          </p:grpSpPr>
          <p:sp>
            <p:nvSpPr>
              <p:cNvPr id="19" name="Freeform 9"/>
              <p:cNvSpPr>
                <a:spLocks noEditPoints="1"/>
              </p:cNvSpPr>
              <p:nvPr userDrawn="1"/>
            </p:nvSpPr>
            <p:spPr bwMode="ltGray">
              <a:xfrm>
                <a:off x="8674100" y="0"/>
                <a:ext cx="469900" cy="609600"/>
              </a:xfrm>
              <a:custGeom>
                <a:avLst/>
                <a:gdLst/>
                <a:ahLst/>
                <a:cxnLst>
                  <a:cxn ang="0">
                    <a:pos x="296" y="0"/>
                  </a:cxn>
                  <a:cxn ang="0">
                    <a:pos x="296" y="0"/>
                  </a:cxn>
                  <a:cxn ang="0">
                    <a:pos x="240" y="86"/>
                  </a:cxn>
                  <a:cxn ang="0">
                    <a:pos x="208" y="132"/>
                  </a:cxn>
                  <a:cxn ang="0">
                    <a:pos x="172" y="180"/>
                  </a:cxn>
                  <a:cxn ang="0">
                    <a:pos x="134" y="228"/>
                  </a:cxn>
                  <a:cxn ang="0">
                    <a:pos x="94" y="278"/>
                  </a:cxn>
                  <a:cxn ang="0">
                    <a:pos x="48" y="330"/>
                  </a:cxn>
                  <a:cxn ang="0">
                    <a:pos x="0" y="384"/>
                  </a:cxn>
                  <a:cxn ang="0">
                    <a:pos x="0" y="384"/>
                  </a:cxn>
                  <a:cxn ang="0">
                    <a:pos x="76" y="352"/>
                  </a:cxn>
                  <a:cxn ang="0">
                    <a:pos x="150" y="318"/>
                  </a:cxn>
                  <a:cxn ang="0">
                    <a:pos x="224" y="282"/>
                  </a:cxn>
                  <a:cxn ang="0">
                    <a:pos x="296" y="248"/>
                  </a:cxn>
                  <a:cxn ang="0">
                    <a:pos x="296" y="0"/>
                  </a:cxn>
                  <a:cxn ang="0">
                    <a:pos x="296" y="0"/>
                  </a:cxn>
                  <a:cxn ang="0">
                    <a:pos x="0" y="384"/>
                  </a:cxn>
                  <a:cxn ang="0">
                    <a:pos x="0" y="384"/>
                  </a:cxn>
                  <a:cxn ang="0">
                    <a:pos x="0" y="384"/>
                  </a:cxn>
                  <a:cxn ang="0">
                    <a:pos x="0" y="384"/>
                  </a:cxn>
                  <a:cxn ang="0">
                    <a:pos x="0" y="384"/>
                  </a:cxn>
                  <a:cxn ang="0">
                    <a:pos x="0" y="384"/>
                  </a:cxn>
                  <a:cxn ang="0">
                    <a:pos x="0" y="384"/>
                  </a:cxn>
                </a:cxnLst>
                <a:rect l="0" t="0" r="r" b="b"/>
                <a:pathLst>
                  <a:path w="296" h="384">
                    <a:moveTo>
                      <a:pt x="296" y="0"/>
                    </a:moveTo>
                    <a:lnTo>
                      <a:pt x="296" y="0"/>
                    </a:lnTo>
                    <a:lnTo>
                      <a:pt x="240" y="86"/>
                    </a:lnTo>
                    <a:lnTo>
                      <a:pt x="208" y="132"/>
                    </a:lnTo>
                    <a:lnTo>
                      <a:pt x="172" y="180"/>
                    </a:lnTo>
                    <a:lnTo>
                      <a:pt x="134" y="228"/>
                    </a:lnTo>
                    <a:lnTo>
                      <a:pt x="94" y="278"/>
                    </a:lnTo>
                    <a:lnTo>
                      <a:pt x="48" y="330"/>
                    </a:lnTo>
                    <a:lnTo>
                      <a:pt x="0" y="384"/>
                    </a:lnTo>
                    <a:lnTo>
                      <a:pt x="0" y="384"/>
                    </a:lnTo>
                    <a:lnTo>
                      <a:pt x="76" y="352"/>
                    </a:lnTo>
                    <a:lnTo>
                      <a:pt x="150" y="318"/>
                    </a:lnTo>
                    <a:lnTo>
                      <a:pt x="224" y="282"/>
                    </a:lnTo>
                    <a:lnTo>
                      <a:pt x="296" y="248"/>
                    </a:lnTo>
                    <a:lnTo>
                      <a:pt x="296" y="0"/>
                    </a:lnTo>
                    <a:lnTo>
                      <a:pt x="296" y="0"/>
                    </a:lnTo>
                    <a:close/>
                    <a:moveTo>
                      <a:pt x="0" y="384"/>
                    </a:moveTo>
                    <a:lnTo>
                      <a:pt x="0" y="384"/>
                    </a:lnTo>
                    <a:lnTo>
                      <a:pt x="0" y="384"/>
                    </a:lnTo>
                    <a:lnTo>
                      <a:pt x="0" y="384"/>
                    </a:lnTo>
                    <a:lnTo>
                      <a:pt x="0" y="384"/>
                    </a:lnTo>
                    <a:lnTo>
                      <a:pt x="0" y="384"/>
                    </a:lnTo>
                    <a:lnTo>
                      <a:pt x="0" y="384"/>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sp>
            <p:nvSpPr>
              <p:cNvPr id="21" name="Freeform 10"/>
              <p:cNvSpPr>
                <a:spLocks/>
              </p:cNvSpPr>
              <p:nvPr userDrawn="1"/>
            </p:nvSpPr>
            <p:spPr bwMode="ltGray">
              <a:xfrm>
                <a:off x="8334378" y="384175"/>
                <a:ext cx="809625" cy="546100"/>
              </a:xfrm>
              <a:custGeom>
                <a:avLst/>
                <a:gdLst/>
                <a:ahLst/>
                <a:cxnLst>
                  <a:cxn ang="0">
                    <a:pos x="0" y="344"/>
                  </a:cxn>
                  <a:cxn ang="0">
                    <a:pos x="510" y="344"/>
                  </a:cxn>
                  <a:cxn ang="0">
                    <a:pos x="510" y="0"/>
                  </a:cxn>
                  <a:cxn ang="0">
                    <a:pos x="510" y="0"/>
                  </a:cxn>
                  <a:cxn ang="0">
                    <a:pos x="438" y="34"/>
                  </a:cxn>
                  <a:cxn ang="0">
                    <a:pos x="364" y="70"/>
                  </a:cxn>
                  <a:cxn ang="0">
                    <a:pos x="290" y="104"/>
                  </a:cxn>
                  <a:cxn ang="0">
                    <a:pos x="214" y="136"/>
                  </a:cxn>
                  <a:cxn ang="0">
                    <a:pos x="214" y="136"/>
                  </a:cxn>
                  <a:cxn ang="0">
                    <a:pos x="166" y="186"/>
                  </a:cxn>
                  <a:cxn ang="0">
                    <a:pos x="114" y="238"/>
                  </a:cxn>
                  <a:cxn ang="0">
                    <a:pos x="60" y="290"/>
                  </a:cxn>
                  <a:cxn ang="0">
                    <a:pos x="0" y="344"/>
                  </a:cxn>
                  <a:cxn ang="0">
                    <a:pos x="0" y="344"/>
                  </a:cxn>
                </a:cxnLst>
                <a:rect l="0" t="0" r="r" b="b"/>
                <a:pathLst>
                  <a:path w="510" h="344">
                    <a:moveTo>
                      <a:pt x="0" y="344"/>
                    </a:moveTo>
                    <a:lnTo>
                      <a:pt x="510" y="344"/>
                    </a:lnTo>
                    <a:lnTo>
                      <a:pt x="510" y="0"/>
                    </a:lnTo>
                    <a:lnTo>
                      <a:pt x="510" y="0"/>
                    </a:lnTo>
                    <a:lnTo>
                      <a:pt x="438" y="34"/>
                    </a:lnTo>
                    <a:lnTo>
                      <a:pt x="364" y="70"/>
                    </a:lnTo>
                    <a:lnTo>
                      <a:pt x="290" y="104"/>
                    </a:lnTo>
                    <a:lnTo>
                      <a:pt x="214" y="136"/>
                    </a:lnTo>
                    <a:lnTo>
                      <a:pt x="214" y="136"/>
                    </a:lnTo>
                    <a:lnTo>
                      <a:pt x="166" y="186"/>
                    </a:lnTo>
                    <a:lnTo>
                      <a:pt x="114" y="238"/>
                    </a:lnTo>
                    <a:lnTo>
                      <a:pt x="60" y="290"/>
                    </a:lnTo>
                    <a:lnTo>
                      <a:pt x="0" y="344"/>
                    </a:lnTo>
                    <a:lnTo>
                      <a:pt x="0" y="34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Freeform 6"/>
              <p:cNvSpPr>
                <a:spLocks noEditPoints="1"/>
              </p:cNvSpPr>
              <p:nvPr userDrawn="1"/>
            </p:nvSpPr>
            <p:spPr bwMode="ltGray">
              <a:xfrm>
                <a:off x="7813676" y="600075"/>
                <a:ext cx="860425" cy="33020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 ang="0">
                    <a:pos x="542" y="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close/>
                    <a:moveTo>
                      <a:pt x="542" y="0"/>
                    </a:moveTo>
                    <a:lnTo>
                      <a:pt x="542" y="0"/>
                    </a:lnTo>
                    <a:lnTo>
                      <a:pt x="542"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en-US" sz="2400" kern="1200" dirty="0">
                  <a:solidFill>
                    <a:schemeClr val="tx1"/>
                  </a:solidFill>
                  <a:latin typeface="+mn-lt"/>
                  <a:ea typeface="+mn-ea"/>
                  <a:cs typeface="+mn-cs"/>
                </a:endParaRPr>
              </a:p>
            </p:txBody>
          </p:sp>
        </p:grpSp>
        <p:sp>
          <p:nvSpPr>
            <p:cNvPr id="17" name="Freeform 7"/>
            <p:cNvSpPr>
              <a:spLocks/>
            </p:cNvSpPr>
            <p:nvPr/>
          </p:nvSpPr>
          <p:spPr bwMode="ltGray">
            <a:xfrm>
              <a:off x="7813676" y="802481"/>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8" name="Freeform 8"/>
            <p:cNvSpPr>
              <a:spLocks/>
            </p:cNvSpPr>
            <p:nvPr/>
          </p:nvSpPr>
          <p:spPr bwMode="ltGray">
            <a:xfrm>
              <a:off x="8674100" y="1048940"/>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123" name="Rectangle 3"/>
          <p:cNvSpPr>
            <a:spLocks noGrp="1" noChangeArrowheads="1"/>
          </p:cNvSpPr>
          <p:nvPr>
            <p:ph type="title"/>
          </p:nvPr>
        </p:nvSpPr>
        <p:spPr bwMode="black">
          <a:xfrm>
            <a:off x="455616" y="79540"/>
            <a:ext cx="8226425" cy="960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34890620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Lst>
  <p:transition/>
  <p:hf hdr="0" ftr="0" dt="0"/>
  <p:txStyles>
    <p:title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C0_A10E18D5.xml"/><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8" Type="http://schemas.openxmlformats.org/officeDocument/2006/relationships/hyperlink" Target="mailto:CultureOfHealthPrize@HRiA.org" TargetMode="Externa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289_0.xml"/><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B4_A9139222.xml"/><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5611" y="314662"/>
            <a:ext cx="8355977" cy="1673344"/>
          </a:xfrm>
        </p:spPr>
        <p:txBody>
          <a:bodyPr/>
          <a:lstStyle/>
          <a:p>
            <a:r>
              <a:rPr lang="en-US" dirty="0"/>
              <a:t>RWJF Culture of Health Prize</a:t>
            </a:r>
            <a:br>
              <a:rPr lang="en-US" dirty="0"/>
            </a:br>
            <a:r>
              <a:rPr lang="en-US" dirty="0"/>
              <a:t>Alumni Storytelling Cohort </a:t>
            </a:r>
            <a:br>
              <a:rPr lang="en-US" dirty="0"/>
            </a:br>
            <a:r>
              <a:rPr lang="en-US" dirty="0"/>
              <a:t>Request for Proposals</a:t>
            </a:r>
          </a:p>
        </p:txBody>
      </p:sp>
      <p:sp>
        <p:nvSpPr>
          <p:cNvPr id="12292" name="Rectangle 3"/>
          <p:cNvSpPr>
            <a:spLocks noGrp="1" noChangeArrowheads="1"/>
          </p:cNvSpPr>
          <p:nvPr>
            <p:ph type="subTitle" idx="1"/>
          </p:nvPr>
        </p:nvSpPr>
        <p:spPr>
          <a:xfrm>
            <a:off x="455611" y="2067635"/>
            <a:ext cx="8356600" cy="788194"/>
          </a:xfrm>
        </p:spPr>
        <p:txBody>
          <a:bodyPr vert="horz" lIns="0" tIns="0" rIns="0" bIns="0" rtlCol="0" anchor="t">
            <a:noAutofit/>
          </a:bodyPr>
          <a:lstStyle/>
          <a:p>
            <a:r>
              <a:rPr lang="en-US" dirty="0"/>
              <a:t>Informational Webinar</a:t>
            </a:r>
          </a:p>
        </p:txBody>
      </p:sp>
      <p:sp>
        <p:nvSpPr>
          <p:cNvPr id="13" name="Date Placeholder 10"/>
          <p:cNvSpPr txBox="1">
            <a:spLocks/>
          </p:cNvSpPr>
          <p:nvPr/>
        </p:nvSpPr>
        <p:spPr>
          <a:xfrm>
            <a:off x="455611" y="4664363"/>
            <a:ext cx="2239964" cy="246128"/>
          </a:xfrm>
          <a:prstGeom prst="rect">
            <a:avLst/>
          </a:prstGeom>
        </p:spPr>
        <p:txBody>
          <a:bodyPr lIns="91440" tIns="45720" rIns="91440" bIns="45720" anchor="t"/>
          <a:lstStyle>
            <a:lvl1pPr>
              <a:defRPr sz="1400">
                <a:solidFill>
                  <a:schemeClr val="tx1"/>
                </a:solidFill>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December 2023</a:t>
            </a:r>
            <a:endParaRPr kumimoji="0" lang="en-US" sz="1400" b="0" i="0" u="none" strike="noStrike" kern="1200" cap="none" spc="0" normalizeH="0" baseline="0" noProof="0" dirty="0">
              <a:ln>
                <a:noFill/>
              </a:ln>
              <a:effectLst/>
              <a:uLnTx/>
              <a:uFillTx/>
              <a:latin typeface="+mn-lt"/>
              <a:ea typeface="+mn-ea"/>
              <a:cs typeface="+mn-cs"/>
            </a:endParaRPr>
          </a:p>
        </p:txBody>
      </p:sp>
      <p:sp>
        <p:nvSpPr>
          <p:cNvPr id="14" name="Footer Placeholder 12"/>
          <p:cNvSpPr txBox="1">
            <a:spLocks/>
          </p:cNvSpPr>
          <p:nvPr/>
        </p:nvSpPr>
        <p:spPr>
          <a:xfrm>
            <a:off x="455611" y="3917182"/>
            <a:ext cx="5569439" cy="662206"/>
          </a:xfrm>
          <a:prstGeom prst="rect">
            <a:avLst/>
          </a:prstGeom>
        </p:spPr>
        <p:txBody>
          <a:bodyPr lIns="91440" tIns="45720" rIns="91440" bIns="45720" anchor="t"/>
          <a:lstStyle>
            <a:lvl1pPr>
              <a:defRPr lang="en-US" sz="1400" kern="1200" dirty="0" smtClean="0">
                <a:solidFill>
                  <a:schemeClr val="tx1"/>
                </a:solidFill>
                <a:latin typeface="+mn-lt"/>
                <a:ea typeface="+mn-ea"/>
                <a:cs typeface="+mn-cs"/>
              </a:defRPr>
            </a:lvl1pPr>
          </a:lstStyle>
          <a:p>
            <a:pPr>
              <a:defRPr/>
            </a:pPr>
            <a:r>
              <a:rPr lang="en-US" dirty="0"/>
              <a:t>Michelle Stuart, </a:t>
            </a:r>
            <a:r>
              <a:rPr lang="en-US" i="1" dirty="0"/>
              <a:t>Health Resources in Action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Michael Crawford, </a:t>
            </a:r>
            <a:r>
              <a:rPr kumimoji="0" lang="en-US" sz="1400" b="0" i="1" u="none" strike="noStrike" kern="1200" cap="none" spc="0" normalizeH="0" baseline="0" noProof="0" dirty="0">
                <a:ln>
                  <a:noFill/>
                </a:ln>
                <a:solidFill>
                  <a:schemeClr val="tx1"/>
                </a:solidFill>
                <a:effectLst/>
                <a:uLnTx/>
                <a:uFillTx/>
                <a:latin typeface="+mn-lt"/>
                <a:ea typeface="+mn-ea"/>
                <a:cs typeface="+mn-cs"/>
              </a:rPr>
              <a:t>Spitfire Strategies</a:t>
            </a:r>
            <a:br>
              <a:rPr kumimoji="0" lang="en-US" sz="1400" b="0" i="1" u="none" strike="noStrike" kern="1200" cap="none" spc="0" normalizeH="0" baseline="0" noProof="0" dirty="0">
                <a:ln>
                  <a:noFill/>
                </a:ln>
                <a:solidFill>
                  <a:schemeClr val="tx1"/>
                </a:solidFill>
                <a:effectLst/>
                <a:uLnTx/>
                <a:uFillTx/>
                <a:latin typeface="+mn-lt"/>
                <a:ea typeface="+mn-ea"/>
                <a:cs typeface="+mn-cs"/>
              </a:rPr>
            </a:br>
            <a:r>
              <a:rPr kumimoji="0" lang="en-US" sz="1400" b="0" u="none" strike="noStrike" kern="1200" cap="none" spc="0" normalizeH="0" baseline="0" noProof="0" dirty="0">
                <a:ln>
                  <a:noFill/>
                </a:ln>
                <a:solidFill>
                  <a:schemeClr val="tx1"/>
                </a:solidFill>
                <a:effectLst/>
                <a:uLnTx/>
                <a:uFillTx/>
                <a:latin typeface="+mn-lt"/>
                <a:ea typeface="+mn-ea"/>
                <a:cs typeface="+mn-cs"/>
              </a:rPr>
              <a:t>Kristiana Jordan</a:t>
            </a:r>
            <a:r>
              <a:rPr kumimoji="0" lang="en-US" sz="1400" b="0" i="1" u="none" strike="noStrike" kern="1200" cap="none" spc="0" normalizeH="0" baseline="0" noProof="0" dirty="0">
                <a:ln>
                  <a:noFill/>
                </a:ln>
                <a:solidFill>
                  <a:schemeClr val="tx1"/>
                </a:solidFill>
                <a:effectLst/>
                <a:uLnTx/>
                <a:uFillTx/>
                <a:latin typeface="+mn-lt"/>
                <a:ea typeface="+mn-ea"/>
                <a:cs typeface="+mn-cs"/>
              </a:rPr>
              <a:t>, Spitfire Strategies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033280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1D2A37-2025-04B1-1D5B-B93380C855E8}"/>
              </a:ext>
            </a:extLst>
          </p:cNvPr>
          <p:cNvSpPr>
            <a:spLocks noGrp="1"/>
          </p:cNvSpPr>
          <p:nvPr>
            <p:ph type="sldNum" sz="quarter" idx="11"/>
          </p:nvPr>
        </p:nvSpPr>
        <p:spPr/>
        <p:txBody>
          <a:bodyPr/>
          <a:lstStyle/>
          <a:p>
            <a:pPr>
              <a:defRPr/>
            </a:pPr>
            <a:fld id="{8534EF41-5AB4-4F3B-9CB2-71A30C75547E}" type="slidenum">
              <a:rPr lang="en-US" smtClean="0"/>
              <a:pPr>
                <a:defRPr/>
              </a:pPr>
              <a:t>10</a:t>
            </a:fld>
            <a:endParaRPr lang="en-US" dirty="0"/>
          </a:p>
        </p:txBody>
      </p:sp>
      <p:sp>
        <p:nvSpPr>
          <p:cNvPr id="3" name="Title 2">
            <a:extLst>
              <a:ext uri="{FF2B5EF4-FFF2-40B4-BE49-F238E27FC236}">
                <a16:creationId xmlns:a16="http://schemas.microsoft.com/office/drawing/2014/main" id="{864E9F60-8C19-9B46-5913-E4419F1F5084}"/>
              </a:ext>
            </a:extLst>
          </p:cNvPr>
          <p:cNvSpPr>
            <a:spLocks noGrp="1"/>
          </p:cNvSpPr>
          <p:nvPr>
            <p:ph type="title"/>
          </p:nvPr>
        </p:nvSpPr>
        <p:spPr/>
        <p:txBody>
          <a:bodyPr/>
          <a:lstStyle/>
          <a:p>
            <a:r>
              <a:rPr lang="en-US">
                <a:cs typeface="Arial"/>
              </a:rPr>
              <a:t>Commitment </a:t>
            </a:r>
            <a:endParaRPr lang="en-US" dirty="0">
              <a:cs typeface="Arial"/>
            </a:endParaRPr>
          </a:p>
        </p:txBody>
      </p:sp>
      <p:sp>
        <p:nvSpPr>
          <p:cNvPr id="4" name="Content Placeholder 3">
            <a:extLst>
              <a:ext uri="{FF2B5EF4-FFF2-40B4-BE49-F238E27FC236}">
                <a16:creationId xmlns:a16="http://schemas.microsoft.com/office/drawing/2014/main" id="{A2C97839-A833-09A6-E20B-CE8B384BB576}"/>
              </a:ext>
            </a:extLst>
          </p:cNvPr>
          <p:cNvSpPr>
            <a:spLocks noGrp="1"/>
          </p:cNvSpPr>
          <p:nvPr>
            <p:ph sz="quarter" idx="12"/>
          </p:nvPr>
        </p:nvSpPr>
        <p:spPr/>
        <p:txBody>
          <a:bodyPr vert="horz" lIns="0" tIns="0" rIns="0" bIns="0" rtlCol="0" anchor="t">
            <a:noAutofit/>
          </a:bodyPr>
          <a:lstStyle/>
          <a:p>
            <a:r>
              <a:rPr lang="en-US" sz="2000" b="0" dirty="0">
                <a:ea typeface="+mn-lt"/>
                <a:cs typeface="+mn-lt"/>
              </a:rPr>
              <a:t>Awardees will identify </a:t>
            </a:r>
            <a:r>
              <a:rPr lang="en-US" sz="2000" b="0" i="1" dirty="0">
                <a:ea typeface="+mn-lt"/>
                <a:cs typeface="+mn-lt"/>
              </a:rPr>
              <a:t>one consistent person</a:t>
            </a:r>
            <a:r>
              <a:rPr lang="en-US" sz="2000" b="0" dirty="0">
                <a:ea typeface="+mn-lt"/>
                <a:cs typeface="+mn-lt"/>
              </a:rPr>
              <a:t> from the community who will participate in a 12-month Prize Story Cohort. This person will:</a:t>
            </a:r>
          </a:p>
          <a:p>
            <a:pPr marL="342900" indent="-342900">
              <a:spcBef>
                <a:spcPts val="500"/>
              </a:spcBef>
              <a:spcAft>
                <a:spcPts val="400"/>
              </a:spcAft>
              <a:buAutoNum type="arabicPeriod"/>
            </a:pPr>
            <a:r>
              <a:rPr lang="en-US" sz="2000" b="0" dirty="0">
                <a:ea typeface="+mn-lt"/>
                <a:cs typeface="+mn-lt"/>
              </a:rPr>
              <a:t>Participate in select virtual cohort gatherings and one in-person meeting with Spitfire Strategies throughout the award period.</a:t>
            </a:r>
          </a:p>
          <a:p>
            <a:pPr marL="342900" indent="-342900">
              <a:spcBef>
                <a:spcPts val="500"/>
              </a:spcBef>
              <a:spcAft>
                <a:spcPts val="400"/>
              </a:spcAft>
              <a:buSzPct val="114999"/>
              <a:buAutoNum type="arabicPeriod"/>
            </a:pPr>
            <a:r>
              <a:rPr lang="en-US" sz="2000" b="0" dirty="0">
                <a:ea typeface="+mn-lt"/>
                <a:cs typeface="+mn-lt"/>
              </a:rPr>
              <a:t>Participate in four to six virtual cohort-related trainings and monthly coaching sessions</a:t>
            </a:r>
            <a:r>
              <a:rPr lang="en-US" sz="2000" b="0">
                <a:ea typeface="+mn-lt"/>
                <a:cs typeface="+mn-lt"/>
              </a:rPr>
              <a:t> with Spitfire Strategies. </a:t>
            </a:r>
            <a:endParaRPr lang="en-US" sz="2000">
              <a:cs typeface="Arial"/>
            </a:endParaRPr>
          </a:p>
          <a:p>
            <a:pPr marL="342900" indent="-342900">
              <a:spcBef>
                <a:spcPts val="500"/>
              </a:spcBef>
              <a:spcAft>
                <a:spcPts val="400"/>
              </a:spcAft>
              <a:buSzPct val="114999"/>
              <a:buAutoNum type="arabicPeriod"/>
            </a:pPr>
            <a:r>
              <a:rPr lang="en-US" sz="2000" b="0" dirty="0">
                <a:ea typeface="+mn-lt"/>
                <a:cs typeface="+mn-lt"/>
              </a:rPr>
              <a:t>Engage with Spitfire Strategies to shape storytelling strategies and identify storytelling communications opportunities specific to the community’s focus and priorities.</a:t>
            </a:r>
          </a:p>
          <a:p>
            <a:pPr>
              <a:spcBef>
                <a:spcPts val="500"/>
              </a:spcBef>
              <a:spcAft>
                <a:spcPts val="400"/>
              </a:spcAft>
              <a:buSzPct val="114999"/>
            </a:pPr>
            <a:endParaRPr lang="en-US" sz="1800" b="0">
              <a:ea typeface="+mn-lt"/>
              <a:cs typeface="+mn-lt"/>
            </a:endParaRPr>
          </a:p>
          <a:p>
            <a:pPr marL="342900" indent="-342900">
              <a:spcBef>
                <a:spcPts val="500"/>
              </a:spcBef>
              <a:spcAft>
                <a:spcPts val="400"/>
              </a:spcAft>
              <a:buSzPct val="114999"/>
              <a:buAutoNum type="arabicPeriod"/>
            </a:pPr>
            <a:endParaRPr lang="en-US" sz="1600" b="0">
              <a:ea typeface="+mn-lt"/>
              <a:cs typeface="+mn-lt"/>
            </a:endParaRPr>
          </a:p>
          <a:p>
            <a:pPr marL="342900" indent="-342900">
              <a:spcBef>
                <a:spcPts val="1000"/>
              </a:spcBef>
              <a:spcAft>
                <a:spcPts val="400"/>
              </a:spcAft>
              <a:buSzPct val="114999"/>
              <a:buAutoNum type="arabicPeriod"/>
            </a:pPr>
            <a:endParaRPr lang="en-US" sz="1600" b="0">
              <a:ea typeface="+mn-lt"/>
              <a:cs typeface="+mn-lt"/>
            </a:endParaRPr>
          </a:p>
          <a:p>
            <a:pPr marL="342900" indent="-342900">
              <a:spcBef>
                <a:spcPts val="1000"/>
              </a:spcBef>
              <a:spcAft>
                <a:spcPts val="400"/>
              </a:spcAft>
              <a:buSzPct val="114999"/>
              <a:buAutoNum type="arabicPeriod"/>
            </a:pPr>
            <a:endParaRPr lang="en-US" sz="1600" b="0">
              <a:ea typeface="+mn-lt"/>
              <a:cs typeface="+mn-lt"/>
            </a:endParaRPr>
          </a:p>
          <a:p>
            <a:pPr marL="342900" indent="-342900">
              <a:buSzPct val="114999"/>
              <a:buAutoNum type="arabicPeriod"/>
            </a:pPr>
            <a:endParaRPr lang="en-US" sz="1600" b="0">
              <a:ea typeface="+mn-lt"/>
              <a:cs typeface="+mn-lt"/>
            </a:endParaRPr>
          </a:p>
          <a:p>
            <a:pPr marL="342900" indent="-342900">
              <a:buAutoNum type="arabicPeriod"/>
            </a:pPr>
            <a:endParaRPr lang="en-US" b="0">
              <a:ea typeface="+mn-lt"/>
              <a:cs typeface="+mn-lt"/>
            </a:endParaRPr>
          </a:p>
          <a:p>
            <a:endParaRPr lang="en-US" b="0">
              <a:ea typeface="+mn-lt"/>
              <a:cs typeface="+mn-lt"/>
            </a:endParaRPr>
          </a:p>
        </p:txBody>
      </p:sp>
    </p:spTree>
    <p:extLst>
      <p:ext uri="{BB962C8B-B14F-4D97-AF65-F5344CB8AC3E}">
        <p14:creationId xmlns:p14="http://schemas.microsoft.com/office/powerpoint/2010/main" val="2298105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50636E-6138-A6F0-ED4F-0C562FADAF30}"/>
              </a:ext>
            </a:extLst>
          </p:cNvPr>
          <p:cNvSpPr>
            <a:spLocks noGrp="1"/>
          </p:cNvSpPr>
          <p:nvPr>
            <p:ph type="sldNum" sz="quarter" idx="11"/>
          </p:nvPr>
        </p:nvSpPr>
        <p:spPr/>
        <p:txBody>
          <a:bodyPr/>
          <a:lstStyle/>
          <a:p>
            <a:pPr>
              <a:defRPr/>
            </a:pPr>
            <a:fld id="{8534EF41-5AB4-4F3B-9CB2-71A30C75547E}" type="slidenum">
              <a:rPr lang="en-US" smtClean="0"/>
              <a:pPr>
                <a:defRPr/>
              </a:pPr>
              <a:t>11</a:t>
            </a:fld>
            <a:endParaRPr lang="en-US" dirty="0"/>
          </a:p>
        </p:txBody>
      </p:sp>
      <p:sp>
        <p:nvSpPr>
          <p:cNvPr id="3" name="Title 2">
            <a:extLst>
              <a:ext uri="{FF2B5EF4-FFF2-40B4-BE49-F238E27FC236}">
                <a16:creationId xmlns:a16="http://schemas.microsoft.com/office/drawing/2014/main" id="{1EC338B3-A265-C558-EB19-A5F3B10CF8D2}"/>
              </a:ext>
            </a:extLst>
          </p:cNvPr>
          <p:cNvSpPr>
            <a:spLocks noGrp="1"/>
          </p:cNvSpPr>
          <p:nvPr>
            <p:ph type="title"/>
          </p:nvPr>
        </p:nvSpPr>
        <p:spPr/>
        <p:txBody>
          <a:bodyPr/>
          <a:lstStyle/>
          <a:p>
            <a:r>
              <a:rPr lang="en-US" dirty="0">
                <a:cs typeface="Arial"/>
              </a:rPr>
              <a:t>Commitment </a:t>
            </a:r>
            <a:endParaRPr lang="en-US" dirty="0"/>
          </a:p>
        </p:txBody>
      </p:sp>
      <p:sp>
        <p:nvSpPr>
          <p:cNvPr id="4" name="Content Placeholder 3">
            <a:extLst>
              <a:ext uri="{FF2B5EF4-FFF2-40B4-BE49-F238E27FC236}">
                <a16:creationId xmlns:a16="http://schemas.microsoft.com/office/drawing/2014/main" id="{00BDE8EC-EBA0-2288-884A-F80F7CFEB7E6}"/>
              </a:ext>
            </a:extLst>
          </p:cNvPr>
          <p:cNvSpPr>
            <a:spLocks noGrp="1"/>
          </p:cNvSpPr>
          <p:nvPr>
            <p:ph sz="quarter" idx="12"/>
          </p:nvPr>
        </p:nvSpPr>
        <p:spPr/>
        <p:txBody>
          <a:bodyPr vert="horz" lIns="0" tIns="0" rIns="0" bIns="0" rtlCol="0" anchor="t">
            <a:noAutofit/>
          </a:bodyPr>
          <a:lstStyle/>
          <a:p>
            <a:r>
              <a:rPr lang="en-US" sz="1800" b="0" dirty="0">
                <a:ea typeface="+mn-lt"/>
                <a:cs typeface="+mn-lt"/>
              </a:rPr>
              <a:t>4. With Spitfire’s support, identify, pursue, and enable two communications opportunities and leverage four to six local media efforts to gain regional, state, and national audiences and influence over the course of the Prize Story Cohort. </a:t>
            </a:r>
            <a:endParaRPr lang="en-US" dirty="0">
              <a:cs typeface="Arial"/>
            </a:endParaRPr>
          </a:p>
          <a:p>
            <a:r>
              <a:rPr lang="en-US" sz="1800" b="0" dirty="0">
                <a:ea typeface="+mn-lt"/>
                <a:cs typeface="+mn-lt"/>
              </a:rPr>
              <a:t>5. Actively connect the storytelling work back with relevant community partners and the local change work in the community related to the Prize.</a:t>
            </a:r>
            <a:endParaRPr lang="en-US" sz="1800" b="0" dirty="0">
              <a:cs typeface="Arial"/>
            </a:endParaRPr>
          </a:p>
          <a:p>
            <a:r>
              <a:rPr lang="en-US" sz="1800" b="0" dirty="0">
                <a:ea typeface="+mn-lt"/>
                <a:cs typeface="+mn-lt"/>
              </a:rPr>
              <a:t>6. Attend the 2024 Prize winners' celebration event and alumni gathering to share </a:t>
            </a:r>
            <a:r>
              <a:rPr lang="en-US" sz="1800" b="0">
                <a:ea typeface="+mn-lt"/>
                <a:cs typeface="+mn-lt"/>
              </a:rPr>
              <a:t>learnings</a:t>
            </a:r>
            <a:r>
              <a:rPr lang="en-US" sz="1800" b="0" dirty="0">
                <a:ea typeface="+mn-lt"/>
                <a:cs typeface="+mn-lt"/>
              </a:rPr>
              <a:t> from participation in the cohort and stories developed. </a:t>
            </a:r>
            <a:endParaRPr lang="en-US" sz="1800" dirty="0">
              <a:ea typeface="+mn-lt"/>
              <a:cs typeface="+mn-lt"/>
            </a:endParaRPr>
          </a:p>
          <a:p>
            <a:r>
              <a:rPr lang="en-US" sz="1800" b="0" dirty="0">
                <a:ea typeface="+mn-lt"/>
                <a:cs typeface="+mn-lt"/>
              </a:rPr>
              <a:t>7. Upon completion of the Prize Story Cohort, present stories, accomplishments, and impact of participation in the cohort on advancing your community’s work to the Prize program team. </a:t>
            </a:r>
            <a:endParaRPr lang="en-US" sz="1800" dirty="0">
              <a:cs typeface="Arial"/>
            </a:endParaRPr>
          </a:p>
        </p:txBody>
      </p:sp>
    </p:spTree>
    <p:extLst>
      <p:ext uri="{BB962C8B-B14F-4D97-AF65-F5344CB8AC3E}">
        <p14:creationId xmlns:p14="http://schemas.microsoft.com/office/powerpoint/2010/main" val="13961034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534EF41-5AB4-4F3B-9CB2-71A30C75547E}" type="slidenum">
              <a:rPr lang="en-US" smtClean="0"/>
              <a:pPr/>
              <a:t>12</a:t>
            </a:fld>
            <a:endParaRPr lang="en-US" dirty="0"/>
          </a:p>
        </p:txBody>
      </p:sp>
      <p:sp>
        <p:nvSpPr>
          <p:cNvPr id="23554" name="Rectangle 2"/>
          <p:cNvSpPr>
            <a:spLocks noGrp="1" noChangeArrowheads="1"/>
          </p:cNvSpPr>
          <p:nvPr>
            <p:ph type="title"/>
          </p:nvPr>
        </p:nvSpPr>
        <p:spPr/>
        <p:txBody>
          <a:bodyPr/>
          <a:lstStyle/>
          <a:p>
            <a:r>
              <a:rPr lang="en-US" dirty="0"/>
              <a:t>Review Process</a:t>
            </a:r>
          </a:p>
        </p:txBody>
      </p:sp>
      <p:sp>
        <p:nvSpPr>
          <p:cNvPr id="23556" name="Rectangle 3"/>
          <p:cNvSpPr>
            <a:spLocks noGrp="1" noChangeArrowheads="1"/>
          </p:cNvSpPr>
          <p:nvPr>
            <p:ph sz="quarter" idx="12"/>
          </p:nvPr>
        </p:nvSpPr>
        <p:spPr>
          <a:xfrm>
            <a:off x="460375" y="1157491"/>
            <a:ext cx="6603034" cy="3200400"/>
          </a:xfrm>
        </p:spPr>
        <p:txBody>
          <a:bodyPr vert="horz" lIns="0" tIns="0" rIns="0" bIns="0" rtlCol="0" anchor="t">
            <a:noAutofit/>
          </a:bodyPr>
          <a:lstStyle/>
          <a:p>
            <a:pPr marL="301625" lvl="1" indent="-301625"/>
            <a:r>
              <a:rPr lang="en-US" dirty="0"/>
              <a:t>Who will review applications?</a:t>
            </a:r>
            <a:endParaRPr lang="en-US" sz="2000" dirty="0">
              <a:ea typeface="+mn-lt"/>
              <a:cs typeface="+mn-lt"/>
            </a:endParaRPr>
          </a:p>
          <a:p>
            <a:pPr marL="0" lvl="1" indent="0">
              <a:buNone/>
            </a:pPr>
            <a:endParaRPr lang="en-US" dirty="0">
              <a:cs typeface="Arial"/>
            </a:endParaRPr>
          </a:p>
          <a:p>
            <a:pPr marL="301625" lvl="1" indent="-301625"/>
            <a:r>
              <a:rPr lang="en-US" dirty="0"/>
              <a:t>What to keep in mind that reviewers will be looking for:</a:t>
            </a:r>
            <a:endParaRPr lang="en-US" dirty="0">
              <a:cs typeface="Arial"/>
            </a:endParaRPr>
          </a:p>
          <a:p>
            <a:pPr lvl="2">
              <a:buSzPct val="114999"/>
              <a:buFont typeface="Wingdings" pitchFamily="34" charset="0"/>
              <a:buChar char="§"/>
            </a:pPr>
            <a:r>
              <a:rPr lang="en-US" sz="1800" dirty="0"/>
              <a:t>The</a:t>
            </a:r>
            <a:r>
              <a:rPr lang="en-US" sz="1800" dirty="0">
                <a:ea typeface="+mn-lt"/>
                <a:cs typeface="+mn-lt"/>
              </a:rPr>
              <a:t> breadth of work and collaboration happening across the community and across multiple sectors.</a:t>
            </a:r>
          </a:p>
          <a:p>
            <a:pPr lvl="2">
              <a:buSzPct val="114999"/>
              <a:buFont typeface="Wingdings" pitchFamily="34" charset="0"/>
              <a:buChar char="§"/>
            </a:pPr>
            <a:r>
              <a:rPr lang="en-US" sz="1800" dirty="0">
                <a:solidFill>
                  <a:srgbClr val="000000"/>
                </a:solidFill>
                <a:ea typeface="+mn-lt"/>
                <a:cs typeface="+mn-lt"/>
              </a:rPr>
              <a:t>Alignment</a:t>
            </a:r>
            <a:r>
              <a:rPr lang="en-US" sz="1800" dirty="0">
                <a:solidFill>
                  <a:srgbClr val="000000"/>
                </a:solidFill>
                <a:cs typeface="Arial"/>
              </a:rPr>
              <a:t> of the work with the intended storytelling efforts and the spirit of the 2023 Prize and its selection criteria.</a:t>
            </a:r>
            <a:endParaRPr lang="en-US" sz="1800" dirty="0">
              <a:solidFill>
                <a:srgbClr val="000000"/>
              </a:solidFill>
              <a:ea typeface="+mn-lt"/>
              <a:cs typeface="+mn-lt"/>
            </a:endParaRPr>
          </a:p>
          <a:p>
            <a:pPr lvl="2">
              <a:buSzPct val="114999"/>
              <a:buFont typeface="Wingdings" pitchFamily="34" charset="0"/>
              <a:buChar char="§"/>
            </a:pPr>
            <a:r>
              <a:rPr lang="en-US" sz="1800" dirty="0">
                <a:solidFill>
                  <a:srgbClr val="000000"/>
                </a:solidFill>
                <a:ea typeface="+mn-lt"/>
                <a:cs typeface="+mn-lt"/>
              </a:rPr>
              <a:t>Interest and ability to actively participate in the cohort over the 12-month period, with clear description of how participation will benefit the community’s local change efforts.</a:t>
            </a:r>
            <a:endParaRPr lang="en-US" sz="1800" dirty="0">
              <a:solidFill>
                <a:srgbClr val="000000"/>
              </a:solidFill>
              <a:cs typeface="Arial"/>
            </a:endParaRPr>
          </a:p>
          <a:p>
            <a:pPr lvl="2">
              <a:buClr>
                <a:srgbClr val="06080A"/>
              </a:buClr>
              <a:buSzPct val="114999"/>
              <a:buFont typeface="Wingdings" pitchFamily="34" charset="0"/>
              <a:buChar char="§"/>
            </a:pPr>
            <a:endParaRPr lang="en-US" dirty="0">
              <a:solidFill>
                <a:srgbClr val="000000"/>
              </a:solidFill>
              <a:cs typeface="Arial"/>
            </a:endParaRPr>
          </a:p>
          <a:p>
            <a:pPr lvl="2">
              <a:buClr>
                <a:srgbClr val="06080A"/>
              </a:buClr>
              <a:buSzPct val="114999"/>
              <a:buFont typeface="Wingdings" pitchFamily="34" charset="0"/>
              <a:buChar char="§"/>
            </a:pPr>
            <a:endParaRPr lang="en-US" sz="900" dirty="0">
              <a:solidFill>
                <a:srgbClr val="000000"/>
              </a:solidFill>
              <a:cs typeface="Arial"/>
            </a:endParaRPr>
          </a:p>
          <a:p>
            <a:pPr lvl="2">
              <a:buClr>
                <a:srgbClr val="06080A"/>
              </a:buClr>
              <a:buSzPct val="114999"/>
              <a:buFont typeface="Wingdings" pitchFamily="34" charset="0"/>
              <a:buChar char="§"/>
            </a:pPr>
            <a:endParaRPr lang="en-US" dirty="0">
              <a:cs typeface="Arial"/>
            </a:endParaRPr>
          </a:p>
          <a:p>
            <a:pPr marL="301625" lvl="1" indent="-301625"/>
            <a:endParaRPr lang="en-US" dirty="0">
              <a:cs typeface="Arial"/>
            </a:endParaRPr>
          </a:p>
          <a:p>
            <a:pPr marL="0" lvl="1" indent="0">
              <a:buNone/>
            </a:pPr>
            <a:endParaRPr lang="en-US" dirty="0">
              <a:cs typeface="Arial"/>
            </a:endParaRPr>
          </a:p>
          <a:p>
            <a:pPr marL="301625" lvl="1" indent="-301625"/>
            <a:endParaRPr lang="en-US" dirty="0">
              <a:cs typeface="Arial"/>
            </a:endParaRPr>
          </a:p>
          <a:p>
            <a:pPr marL="301625" lvl="1" indent="-301625"/>
            <a:endParaRPr lang="en-US" sz="1800" dirty="0">
              <a:cs typeface="Arial"/>
            </a:endParaRPr>
          </a:p>
        </p:txBody>
      </p:sp>
    </p:spTree>
    <p:extLst>
      <p:ext uri="{BB962C8B-B14F-4D97-AF65-F5344CB8AC3E}">
        <p14:creationId xmlns:p14="http://schemas.microsoft.com/office/powerpoint/2010/main" val="8517309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CA3D7-9F1A-A384-9901-D9B48A8FAB0E}"/>
              </a:ext>
            </a:extLst>
          </p:cNvPr>
          <p:cNvSpPr>
            <a:spLocks noGrp="1"/>
          </p:cNvSpPr>
          <p:nvPr>
            <p:ph type="sldNum" sz="quarter" idx="11"/>
          </p:nvPr>
        </p:nvSpPr>
        <p:spPr/>
        <p:txBody>
          <a:bodyPr/>
          <a:lstStyle/>
          <a:p>
            <a:pPr>
              <a:defRPr/>
            </a:pPr>
            <a:fld id="{8534EF41-5AB4-4F3B-9CB2-71A30C75547E}" type="slidenum">
              <a:rPr lang="en-US" smtClean="0"/>
              <a:pPr>
                <a:defRPr/>
              </a:pPr>
              <a:t>13</a:t>
            </a:fld>
            <a:endParaRPr lang="en-US" dirty="0"/>
          </a:p>
        </p:txBody>
      </p:sp>
      <p:sp>
        <p:nvSpPr>
          <p:cNvPr id="3" name="Title 2">
            <a:extLst>
              <a:ext uri="{FF2B5EF4-FFF2-40B4-BE49-F238E27FC236}">
                <a16:creationId xmlns:a16="http://schemas.microsoft.com/office/drawing/2014/main" id="{D4D73C4B-C5E0-4317-C0CF-4DA5B2AE4DDB}"/>
              </a:ext>
            </a:extLst>
          </p:cNvPr>
          <p:cNvSpPr>
            <a:spLocks noGrp="1"/>
          </p:cNvSpPr>
          <p:nvPr>
            <p:ph type="title"/>
          </p:nvPr>
        </p:nvSpPr>
        <p:spPr/>
        <p:txBody>
          <a:bodyPr/>
          <a:lstStyle/>
          <a:p>
            <a:r>
              <a:rPr lang="en-US" dirty="0">
                <a:cs typeface="Arial"/>
              </a:rPr>
              <a:t>2023 Prize Selection Criteria </a:t>
            </a:r>
            <a:endParaRPr lang="en-US" dirty="0"/>
          </a:p>
        </p:txBody>
      </p:sp>
      <p:sp>
        <p:nvSpPr>
          <p:cNvPr id="4" name="Content Placeholder 3">
            <a:extLst>
              <a:ext uri="{FF2B5EF4-FFF2-40B4-BE49-F238E27FC236}">
                <a16:creationId xmlns:a16="http://schemas.microsoft.com/office/drawing/2014/main" id="{2E7E49CE-317A-DA7B-F88F-32CE538DFC0F}"/>
              </a:ext>
            </a:extLst>
          </p:cNvPr>
          <p:cNvSpPr>
            <a:spLocks noGrp="1"/>
          </p:cNvSpPr>
          <p:nvPr>
            <p:ph sz="quarter" idx="12"/>
          </p:nvPr>
        </p:nvSpPr>
        <p:spPr>
          <a:xfrm>
            <a:off x="454718" y="1198170"/>
            <a:ext cx="4103922" cy="3607231"/>
          </a:xfrm>
        </p:spPr>
        <p:txBody>
          <a:bodyPr vert="horz" lIns="0" tIns="0" rIns="0" bIns="0" rtlCol="0" anchor="t">
            <a:noAutofit/>
          </a:bodyPr>
          <a:lstStyle/>
          <a:p>
            <a:pPr marL="457200" indent="-457200">
              <a:buAutoNum type="arabicPeriod"/>
            </a:pPr>
            <a:r>
              <a:rPr lang="en-US" sz="1800" b="0" dirty="0">
                <a:ea typeface="+mn-lt"/>
                <a:cs typeface="+mn-lt"/>
              </a:rPr>
              <a:t>Addressing structural racism and other structural injustices in order to create conditions that advance health equity.</a:t>
            </a:r>
            <a:endParaRPr lang="en-US" sz="1800">
              <a:cs typeface="Arial"/>
            </a:endParaRPr>
          </a:p>
          <a:p>
            <a:pPr marL="457200" indent="-457200">
              <a:buAutoNum type="arabicPeriod"/>
            </a:pPr>
            <a:r>
              <a:rPr lang="en-US" sz="1800" b="0" dirty="0">
                <a:ea typeface="+mn-lt"/>
                <a:cs typeface="+mn-lt"/>
              </a:rPr>
              <a:t>Committing to sustainable policy, systems, environmental and cultural changes.</a:t>
            </a:r>
            <a:endParaRPr lang="en-US" sz="1800">
              <a:cs typeface="Arial"/>
            </a:endParaRPr>
          </a:p>
          <a:p>
            <a:pPr marL="457200" indent="-457200">
              <a:buAutoNum type="arabicPeriod"/>
            </a:pPr>
            <a:r>
              <a:rPr lang="en-US" sz="1800" b="0" dirty="0">
                <a:ea typeface="+mn-lt"/>
                <a:cs typeface="+mn-lt"/>
              </a:rPr>
              <a:t>Working alongside partners across sectors, and elevating the expertise and solutions held by people with firsthand experiences of health inequities</a:t>
            </a:r>
            <a:r>
              <a:rPr lang="en-US" sz="2000" b="0">
                <a:ea typeface="+mn-lt"/>
                <a:cs typeface="+mn-lt"/>
              </a:rPr>
              <a:t>.</a:t>
            </a:r>
            <a:endParaRPr lang="en-US" sz="2000">
              <a:cs typeface="Arial"/>
            </a:endParaRPr>
          </a:p>
        </p:txBody>
      </p:sp>
      <p:sp>
        <p:nvSpPr>
          <p:cNvPr id="6" name="Content Placeholder 3">
            <a:extLst>
              <a:ext uri="{FF2B5EF4-FFF2-40B4-BE49-F238E27FC236}">
                <a16:creationId xmlns:a16="http://schemas.microsoft.com/office/drawing/2014/main" id="{B7838C7A-671E-1C3F-BC97-9314E744DDF1}"/>
              </a:ext>
            </a:extLst>
          </p:cNvPr>
          <p:cNvSpPr>
            <a:spLocks noGrp="1"/>
          </p:cNvSpPr>
          <p:nvPr/>
        </p:nvSpPr>
        <p:spPr>
          <a:xfrm>
            <a:off x="4859627" y="1194215"/>
            <a:ext cx="3818544" cy="3200400"/>
          </a:xfrm>
          <a:prstGeom prst="rect">
            <a:avLst/>
          </a:prstGeom>
        </p:spPr>
        <p:txBody>
          <a:bodyPr vert="horz" lIns="0" tIns="0" rIns="0" bIns="0" rtlCol="0" anchor="t">
            <a:noAutofit/>
          </a:bodyPr>
          <a:lst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a:lstStyle>
          <a:p>
            <a:pPr marL="400050" indent="-400050"/>
            <a:r>
              <a:rPr lang="en-US" sz="2000" b="0">
                <a:ea typeface="+mn-lt"/>
                <a:cs typeface="+mn-lt"/>
              </a:rPr>
              <a:t>4.</a:t>
            </a:r>
            <a:r>
              <a:rPr lang="en-US" sz="1800" b="0" dirty="0">
                <a:ea typeface="+mn-lt"/>
                <a:cs typeface="+mn-lt"/>
              </a:rPr>
              <a:t>  Engaging in cultural work that envisions and advances a more just future.</a:t>
            </a:r>
            <a:endParaRPr lang="en-US" sz="1800" dirty="0">
              <a:cs typeface="Arial"/>
            </a:endParaRPr>
          </a:p>
          <a:p>
            <a:pPr marL="400050" indent="-400050">
              <a:buSzPct val="114999"/>
            </a:pPr>
            <a:r>
              <a:rPr lang="en-US" sz="1800" b="0" dirty="0">
                <a:ea typeface="+mn-lt"/>
                <a:cs typeface="+mn-lt"/>
              </a:rPr>
              <a:t>5.  Making the most of available community resources and fostering sustainability.</a:t>
            </a:r>
          </a:p>
          <a:p>
            <a:pPr marL="400050" indent="-400050">
              <a:buSzPct val="114999"/>
            </a:pPr>
            <a:r>
              <a:rPr lang="en-US" sz="1800" b="0" dirty="0">
                <a:ea typeface="+mn-lt"/>
                <a:cs typeface="+mn-lt"/>
              </a:rPr>
              <a:t>6.  Measuring and sharing qualitative and quantitative indicators of progress in culturally relevant ways.</a:t>
            </a:r>
          </a:p>
          <a:p>
            <a:pPr>
              <a:spcBef>
                <a:spcPts val="200"/>
              </a:spcBef>
              <a:spcAft>
                <a:spcPts val="200"/>
              </a:spcAft>
              <a:buSzPct val="114999"/>
            </a:pPr>
            <a:endParaRPr lang="en-US" sz="2000" b="0" dirty="0">
              <a:cs typeface="Arial"/>
            </a:endParaRPr>
          </a:p>
        </p:txBody>
      </p:sp>
    </p:spTree>
    <p:extLst>
      <p:ext uri="{BB962C8B-B14F-4D97-AF65-F5344CB8AC3E}">
        <p14:creationId xmlns:p14="http://schemas.microsoft.com/office/powerpoint/2010/main" val="21430550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534EF41-5AB4-4F3B-9CB2-71A30C75547E}" type="slidenum">
              <a:rPr lang="en-US" smtClean="0"/>
              <a:pPr/>
              <a:t>14</a:t>
            </a:fld>
            <a:endParaRPr lang="en-US" dirty="0"/>
          </a:p>
        </p:txBody>
      </p:sp>
      <p:sp>
        <p:nvSpPr>
          <p:cNvPr id="23554" name="Rectangle 2"/>
          <p:cNvSpPr>
            <a:spLocks noGrp="1" noChangeArrowheads="1"/>
          </p:cNvSpPr>
          <p:nvPr>
            <p:ph type="title"/>
          </p:nvPr>
        </p:nvSpPr>
        <p:spPr/>
        <p:txBody>
          <a:bodyPr/>
          <a:lstStyle/>
          <a:p>
            <a:r>
              <a:rPr lang="en-US" dirty="0"/>
              <a:t>Navigating the Application</a:t>
            </a:r>
          </a:p>
        </p:txBody>
      </p:sp>
      <p:sp>
        <p:nvSpPr>
          <p:cNvPr id="23556" name="Rectangle 3"/>
          <p:cNvSpPr>
            <a:spLocks noGrp="1" noChangeArrowheads="1"/>
          </p:cNvSpPr>
          <p:nvPr>
            <p:ph sz="quarter" idx="12"/>
          </p:nvPr>
        </p:nvSpPr>
        <p:spPr>
          <a:xfrm>
            <a:off x="741282" y="1283415"/>
            <a:ext cx="6603034" cy="3200400"/>
          </a:xfrm>
        </p:spPr>
        <p:txBody>
          <a:bodyPr vert="horz" lIns="0" tIns="0" rIns="0" bIns="0" rtlCol="0" anchor="t">
            <a:noAutofit/>
          </a:bodyPr>
          <a:lstStyle/>
          <a:p>
            <a:pPr marL="301625" lvl="1" indent="-301625">
              <a:spcAft>
                <a:spcPts val="1000"/>
              </a:spcAft>
            </a:pPr>
            <a:r>
              <a:rPr lang="en-US" dirty="0">
                <a:ea typeface="+mn-lt"/>
                <a:cs typeface="+mn-lt"/>
              </a:rPr>
              <a:t>All applications for this funding opportunity must be submitted via the </a:t>
            </a:r>
            <a:r>
              <a:rPr lang="en-US" dirty="0" err="1">
                <a:ea typeface="+mn-lt"/>
                <a:cs typeface="+mn-lt"/>
              </a:rPr>
              <a:t>HRiA</a:t>
            </a:r>
            <a:r>
              <a:rPr lang="en-US" dirty="0">
                <a:ea typeface="+mn-lt"/>
                <a:cs typeface="+mn-lt"/>
              </a:rPr>
              <a:t> portal. </a:t>
            </a:r>
            <a:endParaRPr lang="en-US" dirty="0">
              <a:solidFill>
                <a:srgbClr val="FF0000"/>
              </a:solidFill>
              <a:ea typeface="+mn-lt"/>
              <a:cs typeface="+mn-lt"/>
            </a:endParaRPr>
          </a:p>
          <a:p>
            <a:pPr marL="301625" lvl="1" indent="-301625">
              <a:spcAft>
                <a:spcPts val="1000"/>
              </a:spcAft>
            </a:pPr>
            <a:r>
              <a:rPr lang="en-US" dirty="0">
                <a:ea typeface="+mn-lt"/>
                <a:cs typeface="+mn-lt"/>
              </a:rPr>
              <a:t>Visit the Prize Story Cohort webpage to access the application link, resources on how to create an account in the </a:t>
            </a:r>
            <a:r>
              <a:rPr lang="en-US" dirty="0" err="1">
                <a:ea typeface="+mn-lt"/>
                <a:cs typeface="+mn-lt"/>
              </a:rPr>
              <a:t>HRiA</a:t>
            </a:r>
            <a:r>
              <a:rPr lang="en-US" dirty="0">
                <a:ea typeface="+mn-lt"/>
                <a:cs typeface="+mn-lt"/>
              </a:rPr>
              <a:t> portal and apply on the right-hand side tool bar. </a:t>
            </a:r>
          </a:p>
          <a:p>
            <a:pPr marL="301625" lvl="1" indent="-301625">
              <a:spcAft>
                <a:spcPts val="1000"/>
              </a:spcAft>
            </a:pPr>
            <a:r>
              <a:rPr lang="en-US" dirty="0"/>
              <a:t>Applicants will be asked to submit an essay (limit 4 pages). These questions and instructions for submission can be found on the RFP, linked on the webpage.  </a:t>
            </a:r>
            <a:endParaRPr lang="en-US" dirty="0">
              <a:ea typeface="+mn-lt"/>
              <a:cs typeface="+mn-lt"/>
            </a:endParaRPr>
          </a:p>
          <a:p>
            <a:pPr marL="301625" lvl="1" indent="-301625">
              <a:spcAft>
                <a:spcPts val="1000"/>
              </a:spcAft>
            </a:pPr>
            <a:r>
              <a:rPr lang="en-US" dirty="0"/>
              <a:t>Finalists will be interviewed virtually. </a:t>
            </a:r>
            <a:endParaRPr lang="en-US" dirty="0">
              <a:cs typeface="Arial"/>
            </a:endParaRPr>
          </a:p>
          <a:p>
            <a:pPr marL="301625" lvl="1" indent="-301625"/>
            <a:endParaRPr lang="en-US" dirty="0"/>
          </a:p>
          <a:p>
            <a:pPr marL="0" lvl="1" indent="0">
              <a:buNone/>
            </a:pPr>
            <a:endParaRPr lang="en-US" dirty="0">
              <a:cs typeface="Arial"/>
            </a:endParaRPr>
          </a:p>
          <a:p>
            <a:pPr marL="301625" lvl="1" indent="-301625"/>
            <a:endParaRPr lang="en-US" dirty="0">
              <a:cs typeface="Arial"/>
            </a:endParaRPr>
          </a:p>
          <a:p>
            <a:pPr marL="301625" lvl="1" indent="-301625"/>
            <a:endParaRPr lang="en-US" sz="1800" dirty="0">
              <a:cs typeface="Arial"/>
            </a:endParaRPr>
          </a:p>
        </p:txBody>
      </p:sp>
    </p:spTree>
    <p:extLst>
      <p:ext uri="{BB962C8B-B14F-4D97-AF65-F5344CB8AC3E}">
        <p14:creationId xmlns:p14="http://schemas.microsoft.com/office/powerpoint/2010/main" val="2702055637"/>
      </p:ext>
    </p:extLst>
  </p:cSld>
  <p:clrMapOvr>
    <a:masterClrMapping/>
  </p:clrMapOvr>
  <p:transition>
    <p:fade/>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txBox="1">
            <a:spLocks/>
          </p:cNvSpPr>
          <p:nvPr/>
        </p:nvSpPr>
        <p:spPr>
          <a:xfrm>
            <a:off x="298451" y="448469"/>
            <a:ext cx="1225550" cy="1121570"/>
          </a:xfrm>
          <a:prstGeom prst="rect">
            <a:avLst/>
          </a:prstGeom>
        </p:spPr>
        <p:txBody>
          <a:bodyPr vert="horz" lIns="0" tIns="0" rIns="0" bIns="0" rtlCol="0">
            <a:noAutofit/>
          </a:bodyPr>
          <a:lstStyle/>
          <a:p>
            <a:pPr marL="0" marR="0" lvl="0" indent="-338328" algn="l" defTabSz="914400" rtl="0" eaLnBrk="1" fontAlgn="base" latinLnBrk="0" hangingPunct="1">
              <a:lnSpc>
                <a:spcPct val="90000"/>
              </a:lnSpc>
              <a:spcBef>
                <a:spcPts val="0"/>
              </a:spcBef>
              <a:spcAft>
                <a:spcPts val="0"/>
              </a:spcAft>
              <a:buClr>
                <a:schemeClr val="bg1"/>
              </a:buClr>
              <a:buSzPct val="90000"/>
              <a:buFont typeface="Wingdings" pitchFamily="2" charset="2"/>
              <a:buNone/>
              <a:tabLst>
                <a:tab pos="338328" algn="l"/>
              </a:tabLst>
              <a:defRPr/>
            </a:pPr>
            <a:endParaRPr kumimoji="0" lang="en-US" sz="18600" b="0" i="0" u="none" strike="noStrike" kern="0" cap="none" spc="0" normalizeH="0" baseline="0" noProof="0" dirty="0">
              <a:ln>
                <a:noFill/>
              </a:ln>
              <a:solidFill>
                <a:schemeClr val="accent5"/>
              </a:solidFill>
              <a:effectLst/>
              <a:uLnTx/>
              <a:uFillTx/>
              <a:latin typeface="+mn-lt"/>
              <a:ea typeface="+mn-ea"/>
              <a:cs typeface="+mn-cs"/>
            </a:endParaRPr>
          </a:p>
        </p:txBody>
      </p:sp>
      <p:sp>
        <p:nvSpPr>
          <p:cNvPr id="4" name="Title 13">
            <a:extLst>
              <a:ext uri="{FF2B5EF4-FFF2-40B4-BE49-F238E27FC236}">
                <a16:creationId xmlns:a16="http://schemas.microsoft.com/office/drawing/2014/main" id="{90B8C277-72F9-E784-AC96-B29C080C2779}"/>
              </a:ext>
            </a:extLst>
          </p:cNvPr>
          <p:cNvSpPr txBox="1">
            <a:spLocks/>
          </p:cNvSpPr>
          <p:nvPr/>
        </p:nvSpPr>
        <p:spPr>
          <a:xfrm>
            <a:off x="818818" y="2238066"/>
            <a:ext cx="7506363" cy="667368"/>
          </a:xfrm>
          <a:prstGeom prst="rect">
            <a:avLst/>
          </a:prstGeom>
        </p:spPr>
        <p:txBody>
          <a:bodyPr lIns="91440" tIns="45720" rIns="91440" bIns="45720" anchor="t"/>
          <a:lstStyle>
            <a:lvl1pPr algn="l" rtl="0" eaLnBrk="1" fontAlgn="base" hangingPunct="1">
              <a:lnSpc>
                <a:spcPct val="9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800">
                <a:solidFill>
                  <a:schemeClr val="bg2"/>
                </a:solidFill>
                <a:latin typeface="Arial" pitchFamily="34" charset="0"/>
              </a:defRPr>
            </a:lvl2pPr>
            <a:lvl3pPr algn="l" rtl="0" eaLnBrk="1" fontAlgn="base" hangingPunct="1">
              <a:spcBef>
                <a:spcPct val="0"/>
              </a:spcBef>
              <a:spcAft>
                <a:spcPct val="0"/>
              </a:spcAft>
              <a:defRPr sz="2800">
                <a:solidFill>
                  <a:schemeClr val="bg2"/>
                </a:solidFill>
                <a:latin typeface="Arial" pitchFamily="34" charset="0"/>
              </a:defRPr>
            </a:lvl3pPr>
            <a:lvl4pPr algn="l" rtl="0" eaLnBrk="1" fontAlgn="base" hangingPunct="1">
              <a:spcBef>
                <a:spcPct val="0"/>
              </a:spcBef>
              <a:spcAft>
                <a:spcPct val="0"/>
              </a:spcAft>
              <a:defRPr sz="2800">
                <a:solidFill>
                  <a:schemeClr val="bg2"/>
                </a:solidFill>
                <a:latin typeface="Arial" pitchFamily="34" charset="0"/>
              </a:defRPr>
            </a:lvl4pPr>
            <a:lvl5pPr algn="l" rtl="0" eaLnBrk="1" fontAlgn="base" hangingPunct="1">
              <a:spcBef>
                <a:spcPct val="0"/>
              </a:spcBef>
              <a:spcAft>
                <a:spcPct val="0"/>
              </a:spcAft>
              <a:defRPr sz="2800">
                <a:solidFill>
                  <a:schemeClr val="bg2"/>
                </a:solidFill>
                <a:latin typeface="Arial"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a:lstStyle>
          <a:p>
            <a:r>
              <a:rPr lang="en-US" sz="4400" kern="0" dirty="0"/>
              <a:t>Questions and Discussion</a:t>
            </a:r>
            <a:endParaRPr lang="en-US" sz="4400" kern="0" dirty="0">
              <a:cs typeface="Arial"/>
            </a:endParaRPr>
          </a:p>
        </p:txBody>
      </p:sp>
    </p:spTree>
    <p:extLst>
      <p:ext uri="{BB962C8B-B14F-4D97-AF65-F5344CB8AC3E}">
        <p14:creationId xmlns:p14="http://schemas.microsoft.com/office/powerpoint/2010/main" val="32089379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6" descr="RWJF_img2.jpg"/>
          <p:cNvPicPr>
            <a:picLocks noGrp="1" noChangeAspect="1"/>
          </p:cNvPicPr>
          <p:nvPr>
            <p:ph type="pic" sz="quarter" idx="10"/>
          </p:nvPr>
        </p:nvPicPr>
        <p:blipFill rotWithShape="1">
          <a:blip r:embed="rId3" cstate="print"/>
          <a:srcRect l="60" r="60"/>
          <a:stretch/>
        </p:blipFill>
        <p:spPr/>
      </p:pic>
      <p:pic>
        <p:nvPicPr>
          <p:cNvPr id="14" name="Picture Placeholder 27" descr="RWJF_img3.jpg"/>
          <p:cNvPicPr>
            <a:picLocks noGrp="1" noChangeAspect="1"/>
          </p:cNvPicPr>
          <p:nvPr>
            <p:ph type="pic" sz="quarter" idx="11"/>
          </p:nvPr>
        </p:nvPicPr>
        <p:blipFill rotWithShape="1">
          <a:blip r:embed="rId4" cstate="print"/>
          <a:srcRect l="136" r="136"/>
          <a:stretch/>
        </p:blipFill>
        <p:spPr/>
      </p:pic>
      <p:pic>
        <p:nvPicPr>
          <p:cNvPr id="59" name="Picture Placeholder 58" descr="RWJF_img8.jpg"/>
          <p:cNvPicPr>
            <a:picLocks noGrp="1" noChangeAspect="1"/>
          </p:cNvPicPr>
          <p:nvPr>
            <p:ph type="pic" sz="quarter" idx="12"/>
          </p:nvPr>
        </p:nvPicPr>
        <p:blipFill rotWithShape="1">
          <a:blip r:embed="rId5" cstate="print"/>
          <a:srcRect t="121" b="121"/>
          <a:stretch/>
        </p:blipFill>
        <p:spPr/>
      </p:pic>
      <p:sp>
        <p:nvSpPr>
          <p:cNvPr id="43" name="Title 42"/>
          <p:cNvSpPr>
            <a:spLocks noGrp="1"/>
          </p:cNvSpPr>
          <p:nvPr>
            <p:ph type="title"/>
          </p:nvPr>
        </p:nvSpPr>
        <p:spPr/>
        <p:txBody>
          <a:bodyPr/>
          <a:lstStyle/>
          <a:p>
            <a:pPr lvl="0"/>
            <a:r>
              <a:rPr lang="en-US" dirty="0"/>
              <a:t>Thank you</a:t>
            </a:r>
          </a:p>
        </p:txBody>
      </p:sp>
      <p:pic>
        <p:nvPicPr>
          <p:cNvPr id="60" name="Picture Placeholder 59" descr="RWJF_img5.jpg"/>
          <p:cNvPicPr>
            <a:picLocks noGrp="1" noChangeAspect="1"/>
          </p:cNvPicPr>
          <p:nvPr>
            <p:ph type="pic" sz="quarter" idx="17"/>
          </p:nvPr>
        </p:nvPicPr>
        <p:blipFill rotWithShape="1">
          <a:blip r:embed="rId6" cstate="print"/>
          <a:srcRect t="265" b="265"/>
          <a:stretch/>
        </p:blipFill>
        <p:spPr/>
      </p:pic>
      <p:pic>
        <p:nvPicPr>
          <p:cNvPr id="18" name="Picture Placeholder 14" descr="RWJF_img6.jpg"/>
          <p:cNvPicPr>
            <a:picLocks noGrp="1" noChangeAspect="1"/>
          </p:cNvPicPr>
          <p:nvPr>
            <p:ph type="pic" sz="quarter" idx="18"/>
          </p:nvPr>
        </p:nvPicPr>
        <p:blipFill rotWithShape="1">
          <a:blip r:embed="rId7" cstate="print"/>
          <a:srcRect t="7" b="7"/>
          <a:stretch/>
        </p:blipFill>
        <p:spPr/>
      </p:pic>
      <p:sp>
        <p:nvSpPr>
          <p:cNvPr id="47" name="Text Placeholder 46"/>
          <p:cNvSpPr>
            <a:spLocks noGrp="1"/>
          </p:cNvSpPr>
          <p:nvPr>
            <p:ph type="body" sz="quarter" idx="15"/>
          </p:nvPr>
        </p:nvSpPr>
        <p:spPr/>
        <p:txBody>
          <a:bodyPr/>
          <a:lstStyle/>
          <a:p>
            <a:pPr lvl="0"/>
            <a:r>
              <a:rPr lang="en-US" dirty="0"/>
              <a:t>Contact </a:t>
            </a:r>
            <a:r>
              <a:rPr lang="en-US" dirty="0">
                <a:hlinkClick r:id="rId8">
                  <a:extLst>
                    <a:ext uri="{A12FA001-AC4F-418D-AE19-62706E023703}">
                      <ahyp:hlinkClr xmlns:ahyp="http://schemas.microsoft.com/office/drawing/2018/hyperlinkcolor" val="tx"/>
                    </a:ext>
                  </a:extLst>
                </a:hlinkClick>
              </a:rPr>
              <a:t>CultureOfHealthPrize@HRiA.org</a:t>
            </a:r>
            <a:r>
              <a:rPr lang="en-US" dirty="0"/>
              <a:t> </a:t>
            </a:r>
            <a:br>
              <a:rPr lang="en-US" dirty="0"/>
            </a:br>
            <a:r>
              <a:rPr lang="en-US" dirty="0"/>
              <a:t>with any questions. </a:t>
            </a:r>
          </a:p>
        </p:txBody>
      </p:sp>
      <p:sp>
        <p:nvSpPr>
          <p:cNvPr id="5" name="Freeform 7"/>
          <p:cNvSpPr>
            <a:spLocks/>
          </p:cNvSpPr>
          <p:nvPr/>
        </p:nvSpPr>
        <p:spPr bwMode="auto">
          <a:xfrm>
            <a:off x="7813676" y="3167063"/>
            <a:ext cx="860425" cy="247650"/>
          </a:xfrm>
          <a:custGeom>
            <a:avLst/>
            <a:gdLst/>
            <a:ahLst/>
            <a:cxnLst>
              <a:cxn ang="0">
                <a:pos x="542" y="0"/>
              </a:cxn>
              <a:cxn ang="0">
                <a:pos x="542" y="0"/>
              </a:cxn>
              <a:cxn ang="0">
                <a:pos x="412" y="54"/>
              </a:cxn>
              <a:cxn ang="0">
                <a:pos x="278" y="104"/>
              </a:cxn>
              <a:cxn ang="0">
                <a:pos x="278" y="104"/>
              </a:cxn>
              <a:cxn ang="0">
                <a:pos x="0" y="208"/>
              </a:cxn>
              <a:cxn ang="0">
                <a:pos x="328" y="208"/>
              </a:cxn>
              <a:cxn ang="0">
                <a:pos x="328" y="208"/>
              </a:cxn>
              <a:cxn ang="0">
                <a:pos x="388" y="154"/>
              </a:cxn>
              <a:cxn ang="0">
                <a:pos x="442" y="102"/>
              </a:cxn>
              <a:cxn ang="0">
                <a:pos x="494" y="50"/>
              </a:cxn>
              <a:cxn ang="0">
                <a:pos x="542" y="0"/>
              </a:cxn>
              <a:cxn ang="0">
                <a:pos x="542" y="0"/>
              </a:cxn>
            </a:cxnLst>
            <a:rect l="0" t="0" r="r" b="b"/>
            <a:pathLst>
              <a:path w="542" h="208">
                <a:moveTo>
                  <a:pt x="542" y="0"/>
                </a:moveTo>
                <a:lnTo>
                  <a:pt x="542" y="0"/>
                </a:lnTo>
                <a:lnTo>
                  <a:pt x="412" y="54"/>
                </a:lnTo>
                <a:lnTo>
                  <a:pt x="278" y="104"/>
                </a:lnTo>
                <a:lnTo>
                  <a:pt x="278" y="104"/>
                </a:lnTo>
                <a:lnTo>
                  <a:pt x="0" y="208"/>
                </a:lnTo>
                <a:lnTo>
                  <a:pt x="328" y="208"/>
                </a:lnTo>
                <a:lnTo>
                  <a:pt x="328" y="208"/>
                </a:lnTo>
                <a:lnTo>
                  <a:pt x="388" y="154"/>
                </a:lnTo>
                <a:lnTo>
                  <a:pt x="442" y="102"/>
                </a:lnTo>
                <a:lnTo>
                  <a:pt x="494" y="50"/>
                </a:lnTo>
                <a:lnTo>
                  <a:pt x="542" y="0"/>
                </a:lnTo>
                <a:lnTo>
                  <a:pt x="5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6" name="Freeform 8"/>
          <p:cNvSpPr>
            <a:spLocks/>
          </p:cNvSpPr>
          <p:nvPr/>
        </p:nvSpPr>
        <p:spPr bwMode="auto">
          <a:xfrm>
            <a:off x="8674100" y="3413522"/>
            <a:ext cx="1588" cy="1191"/>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body" sz="quarter" idx="12"/>
          </p:nvPr>
        </p:nvSpPr>
        <p:spPr/>
        <p:txBody>
          <a:bodyPr vert="horz" lIns="0" tIns="0" rIns="0" bIns="0" rtlCol="0" anchor="t">
            <a:noAutofit/>
          </a:bodyPr>
          <a:lstStyle/>
          <a:p>
            <a:pPr marL="347345" indent="-347345"/>
            <a:r>
              <a:rPr lang="en-US" sz="2400" dirty="0"/>
              <a:t>About the opportunity</a:t>
            </a:r>
            <a:endParaRPr lang="en-US" dirty="0"/>
          </a:p>
          <a:p>
            <a:pPr marL="347345" indent="-347345"/>
            <a:r>
              <a:rPr lang="en-US" sz="2400" dirty="0"/>
              <a:t>Application process overview</a:t>
            </a:r>
            <a:endParaRPr lang="en-US" sz="2400" dirty="0">
              <a:cs typeface="Arial"/>
            </a:endParaRPr>
          </a:p>
          <a:p>
            <a:pPr marL="347345" indent="-347345"/>
            <a:r>
              <a:rPr lang="en-US" sz="2400" dirty="0"/>
              <a:t>Questions and discussion</a:t>
            </a:r>
            <a:endParaRPr lang="en-US" sz="2400" dirty="0">
              <a:cs typeface="Arial"/>
            </a:endParaRPr>
          </a:p>
        </p:txBody>
      </p:sp>
      <p:sp>
        <p:nvSpPr>
          <p:cNvPr id="7" name="Title 6"/>
          <p:cNvSpPr>
            <a:spLocks noGrp="1"/>
          </p:cNvSpPr>
          <p:nvPr>
            <p:ph type="title"/>
          </p:nvPr>
        </p:nvSpPr>
        <p:spPr/>
        <p:txBody>
          <a:bodyPr/>
          <a:lstStyle/>
          <a:p>
            <a:r>
              <a:rPr lang="en-US" dirty="0"/>
              <a:t>What We’ll Cover Today</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a:xfrm>
            <a:off x="691462" y="3530867"/>
            <a:ext cx="1958973" cy="2793207"/>
          </a:xfrm>
          <a:prstGeom prst="rect">
            <a:avLst/>
          </a:prstGeom>
        </p:spPr>
        <p:txBody>
          <a:bodyPr vert="horz" lIns="0" tIns="0" rIns="0" bIns="0" rtlCol="0" anchor="t">
            <a:noAutofit/>
          </a:bodyPr>
          <a:lstStyle/>
          <a:p>
            <a:pPr marL="0" marR="0" lvl="0" indent="-337820" algn="l" defTabSz="914400" rtl="0" eaLnBrk="1" fontAlgn="base" latinLnBrk="0" hangingPunct="1">
              <a:lnSpc>
                <a:spcPct val="100000"/>
              </a:lnSpc>
              <a:spcBef>
                <a:spcPts val="200"/>
              </a:spcBef>
              <a:spcAft>
                <a:spcPts val="0"/>
              </a:spcAft>
              <a:buClr>
                <a:schemeClr val="bg1"/>
              </a:buClr>
              <a:buSzPct val="90000"/>
              <a:buFont typeface="Wingdings" pitchFamily="2" charset="2"/>
              <a:buNone/>
              <a:tabLst>
                <a:tab pos="338328" algn="l"/>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Michelle Stuart</a:t>
            </a:r>
            <a:endParaRPr lang="en-US">
              <a:ea typeface="+mn-ea"/>
              <a:cs typeface="+mn-cs"/>
            </a:endParaRPr>
          </a:p>
          <a:p>
            <a:pPr marL="0" marR="0" lvl="0" indent="-337820" algn="l" defTabSz="914400" rtl="0" eaLnBrk="1" fontAlgn="base" latinLnBrk="0" hangingPunct="1">
              <a:lnSpc>
                <a:spcPct val="100000"/>
              </a:lnSpc>
              <a:spcBef>
                <a:spcPts val="200"/>
              </a:spcBef>
              <a:spcAft>
                <a:spcPts val="0"/>
              </a:spcAft>
              <a:buClr>
                <a:schemeClr val="bg1"/>
              </a:buClr>
              <a:buSzPct val="90000"/>
              <a:buFont typeface="Wingdings" pitchFamily="2" charset="2"/>
              <a:buNone/>
              <a:tabLst>
                <a:tab pos="338328" algn="l"/>
              </a:tabLst>
              <a:defRPr/>
            </a:pPr>
            <a:r>
              <a:rPr kumimoji="0" lang="en-US" sz="1800" b="0" i="0" u="none" strike="noStrike" kern="0" cap="none" spc="0" normalizeH="0" baseline="0" noProof="0" dirty="0">
                <a:ln>
                  <a:noFill/>
                </a:ln>
                <a:solidFill>
                  <a:schemeClr val="bg1"/>
                </a:solidFill>
                <a:effectLst/>
                <a:uLnTx/>
                <a:uFillTx/>
                <a:latin typeface="+mn-lt"/>
                <a:ea typeface="+mn-ea"/>
                <a:cs typeface="+mn-cs"/>
              </a:rPr>
              <a:t>Program Officer, Health Resources in Action (she/</a:t>
            </a:r>
            <a:r>
              <a:rPr lang="en-US" sz="1800" kern="0" dirty="0">
                <a:solidFill>
                  <a:schemeClr val="bg1"/>
                </a:solidFill>
                <a:latin typeface="+mn-lt"/>
              </a:rPr>
              <a:t>her</a:t>
            </a:r>
            <a:r>
              <a:rPr kumimoji="0" lang="en-US" sz="1800" b="0" i="0" u="none" strike="noStrike" kern="0" cap="none" spc="0" normalizeH="0" baseline="0" noProof="0" dirty="0">
                <a:ln>
                  <a:noFill/>
                </a:ln>
                <a:solidFill>
                  <a:schemeClr val="bg1"/>
                </a:solidFill>
                <a:effectLst/>
                <a:uLnTx/>
                <a:uFillTx/>
                <a:latin typeface="+mn-lt"/>
                <a:ea typeface="+mn-ea"/>
                <a:cs typeface="+mn-cs"/>
              </a:rPr>
              <a:t>)</a:t>
            </a:r>
            <a:endParaRPr lang="en-US" sz="1800" b="0" i="0" u="none" strike="noStrike" kern="0" cap="none" spc="0" normalizeH="0" baseline="0" noProof="0" dirty="0">
              <a:ln>
                <a:noFill/>
              </a:ln>
              <a:solidFill>
                <a:schemeClr val="bg1"/>
              </a:solidFill>
              <a:effectLst/>
              <a:uLnTx/>
              <a:uFillTx/>
              <a:latin typeface="+mn-lt"/>
              <a:cs typeface="Arial"/>
            </a:endParaRPr>
          </a:p>
        </p:txBody>
      </p:sp>
      <p:sp>
        <p:nvSpPr>
          <p:cNvPr id="11" name="Text Placeholder 4"/>
          <p:cNvSpPr txBox="1">
            <a:spLocks/>
          </p:cNvSpPr>
          <p:nvPr/>
        </p:nvSpPr>
        <p:spPr>
          <a:xfrm>
            <a:off x="298451" y="448469"/>
            <a:ext cx="1225550" cy="1121570"/>
          </a:xfrm>
          <a:prstGeom prst="rect">
            <a:avLst/>
          </a:prstGeom>
        </p:spPr>
        <p:txBody>
          <a:bodyPr vert="horz" lIns="0" tIns="0" rIns="0" bIns="0" rtlCol="0">
            <a:noAutofit/>
          </a:bodyPr>
          <a:lstStyle/>
          <a:p>
            <a:pPr marL="0" marR="0" lvl="0" indent="-338328" algn="l" defTabSz="914400" rtl="0" eaLnBrk="1" fontAlgn="base" latinLnBrk="0" hangingPunct="1">
              <a:lnSpc>
                <a:spcPct val="90000"/>
              </a:lnSpc>
              <a:spcBef>
                <a:spcPts val="0"/>
              </a:spcBef>
              <a:spcAft>
                <a:spcPts val="0"/>
              </a:spcAft>
              <a:buClr>
                <a:schemeClr val="bg1"/>
              </a:buClr>
              <a:buSzPct val="90000"/>
              <a:buFont typeface="Wingdings" pitchFamily="2" charset="2"/>
              <a:buNone/>
              <a:tabLst>
                <a:tab pos="338328" algn="l"/>
              </a:tabLst>
              <a:defRPr/>
            </a:pPr>
            <a:endParaRPr kumimoji="0" lang="en-US" sz="18600" b="0" i="0" u="none" strike="noStrike" kern="0" cap="none" spc="0" normalizeH="0" baseline="0" noProof="0" dirty="0">
              <a:ln>
                <a:noFill/>
              </a:ln>
              <a:solidFill>
                <a:schemeClr val="accent5"/>
              </a:solidFill>
              <a:effectLst/>
              <a:uLnTx/>
              <a:uFillTx/>
              <a:latin typeface="+mn-lt"/>
              <a:ea typeface="+mn-ea"/>
              <a:cs typeface="+mn-cs"/>
            </a:endParaRPr>
          </a:p>
        </p:txBody>
      </p:sp>
      <p:pic>
        <p:nvPicPr>
          <p:cNvPr id="4" name="Picture 3">
            <a:extLst>
              <a:ext uri="{FF2B5EF4-FFF2-40B4-BE49-F238E27FC236}">
                <a16:creationId xmlns:a16="http://schemas.microsoft.com/office/drawing/2014/main" id="{574E8D98-664F-8C9D-AF1A-9ECFB47C50F1}"/>
              </a:ext>
            </a:extLst>
          </p:cNvPr>
          <p:cNvPicPr>
            <a:picLocks noChangeAspect="1"/>
          </p:cNvPicPr>
          <p:nvPr/>
        </p:nvPicPr>
        <p:blipFill>
          <a:blip r:embed="rId3"/>
          <a:stretch>
            <a:fillRect/>
          </a:stretch>
        </p:blipFill>
        <p:spPr>
          <a:xfrm>
            <a:off x="691462" y="690758"/>
            <a:ext cx="1958973" cy="2500378"/>
          </a:xfrm>
          <a:prstGeom prst="rect">
            <a:avLst/>
          </a:prstGeom>
        </p:spPr>
      </p:pic>
      <p:pic>
        <p:nvPicPr>
          <p:cNvPr id="5" name="Picture 2" descr="Michael Crawford - Spitfire Strategies">
            <a:extLst>
              <a:ext uri="{FF2B5EF4-FFF2-40B4-BE49-F238E27FC236}">
                <a16:creationId xmlns:a16="http://schemas.microsoft.com/office/drawing/2014/main" id="{48AB8225-B9E6-F898-DE78-913D2E87F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741" y="715944"/>
            <a:ext cx="2450006" cy="2450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J">
            <a:extLst>
              <a:ext uri="{FF2B5EF4-FFF2-40B4-BE49-F238E27FC236}">
                <a16:creationId xmlns:a16="http://schemas.microsoft.com/office/drawing/2014/main" id="{96FDEA8C-F959-6F84-F204-01F8A36EC5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5054" y="715944"/>
            <a:ext cx="2450006" cy="2450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0A08A54D-1D01-E6A7-893D-BCA4110DF56C}"/>
              </a:ext>
            </a:extLst>
          </p:cNvPr>
          <p:cNvSpPr txBox="1">
            <a:spLocks/>
          </p:cNvSpPr>
          <p:nvPr/>
        </p:nvSpPr>
        <p:spPr>
          <a:xfrm>
            <a:off x="3167741" y="3555216"/>
            <a:ext cx="1958973" cy="2793207"/>
          </a:xfrm>
          <a:prstGeom prst="rect">
            <a:avLst/>
          </a:prstGeom>
        </p:spPr>
        <p:txBody>
          <a:bodyPr vert="horz" lIns="0" tIns="0" rIns="0" bIns="0" rtlCol="0">
            <a:noAutofit/>
          </a:bodyPr>
          <a:lstStyle/>
          <a:p>
            <a:pPr marL="0" marR="0" lvl="0" indent="-338328" algn="l" defTabSz="914400" rtl="0" eaLnBrk="1" fontAlgn="base" latinLnBrk="0" hangingPunct="1">
              <a:lnSpc>
                <a:spcPct val="100000"/>
              </a:lnSpc>
              <a:spcBef>
                <a:spcPts val="200"/>
              </a:spcBef>
              <a:spcAft>
                <a:spcPts val="0"/>
              </a:spcAft>
              <a:buClr>
                <a:schemeClr val="bg1"/>
              </a:buClr>
              <a:buSzPct val="90000"/>
              <a:buFont typeface="Wingdings" pitchFamily="2" charset="2"/>
              <a:buNone/>
              <a:tabLst>
                <a:tab pos="338328" algn="l"/>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Michael Crawford </a:t>
            </a:r>
          </a:p>
          <a:p>
            <a:pPr marL="0" marR="0" lvl="0" indent="-338328" algn="l" defTabSz="914400" rtl="0" eaLnBrk="1" fontAlgn="base" latinLnBrk="0" hangingPunct="1">
              <a:lnSpc>
                <a:spcPct val="100000"/>
              </a:lnSpc>
              <a:spcBef>
                <a:spcPts val="200"/>
              </a:spcBef>
              <a:spcAft>
                <a:spcPts val="0"/>
              </a:spcAft>
              <a:buClr>
                <a:schemeClr val="bg1"/>
              </a:buClr>
              <a:buSzPct val="90000"/>
              <a:buFont typeface="Wingdings" pitchFamily="2" charset="2"/>
              <a:buNone/>
              <a:tabLst>
                <a:tab pos="338328" algn="l"/>
              </a:tabLst>
              <a:defRPr/>
            </a:pPr>
            <a:r>
              <a:rPr lang="en-US" sz="1800" kern="0" dirty="0">
                <a:solidFill>
                  <a:schemeClr val="bg1"/>
                </a:solidFill>
                <a:latin typeface="+mn-lt"/>
              </a:rPr>
              <a:t>Vice President, Spitfire (he/him)</a:t>
            </a:r>
            <a:endParaRPr kumimoji="0" lang="en-US" sz="1800" b="0" i="0" u="none" strike="noStrike" kern="0" cap="none" spc="0" normalizeH="0" baseline="0" noProof="0" dirty="0">
              <a:ln>
                <a:noFill/>
              </a:ln>
              <a:solidFill>
                <a:schemeClr val="bg1"/>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id="{754830E7-7F9B-811E-F0B3-367932FCFA39}"/>
              </a:ext>
            </a:extLst>
          </p:cNvPr>
          <p:cNvSpPr txBox="1">
            <a:spLocks/>
          </p:cNvSpPr>
          <p:nvPr/>
        </p:nvSpPr>
        <p:spPr>
          <a:xfrm>
            <a:off x="6135054" y="3530029"/>
            <a:ext cx="1958973" cy="2793207"/>
          </a:xfrm>
          <a:prstGeom prst="rect">
            <a:avLst/>
          </a:prstGeom>
        </p:spPr>
        <p:txBody>
          <a:bodyPr vert="horz" lIns="0" tIns="0" rIns="0" bIns="0" rtlCol="0" anchor="t">
            <a:noAutofit/>
          </a:bodyPr>
          <a:lstStyle/>
          <a:p>
            <a:pPr marL="0" marR="0" lvl="0" indent="-337820" algn="l" defTabSz="914400" rtl="0" eaLnBrk="1" fontAlgn="base" latinLnBrk="0" hangingPunct="1">
              <a:lnSpc>
                <a:spcPct val="100000"/>
              </a:lnSpc>
              <a:spcBef>
                <a:spcPts val="200"/>
              </a:spcBef>
              <a:spcAft>
                <a:spcPts val="0"/>
              </a:spcAft>
              <a:buClr>
                <a:schemeClr val="bg1"/>
              </a:buClr>
              <a:buSzPct val="90000"/>
              <a:buFont typeface="Wingdings" pitchFamily="2" charset="2"/>
              <a:buNone/>
              <a:tabLst>
                <a:tab pos="338328" algn="l"/>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Kristiana Jordan</a:t>
            </a:r>
            <a:endParaRPr lang="en-US">
              <a:ea typeface="+mn-ea"/>
              <a:cs typeface="+mn-cs"/>
            </a:endParaRPr>
          </a:p>
          <a:p>
            <a:pPr marL="0" marR="0" lvl="0" indent="-337820" algn="l" defTabSz="914400" rtl="0" eaLnBrk="1" fontAlgn="base" latinLnBrk="0" hangingPunct="1">
              <a:lnSpc>
                <a:spcPct val="100000"/>
              </a:lnSpc>
              <a:spcBef>
                <a:spcPts val="200"/>
              </a:spcBef>
              <a:spcAft>
                <a:spcPts val="0"/>
              </a:spcAft>
              <a:buClr>
                <a:schemeClr val="bg1"/>
              </a:buClr>
              <a:buSzPct val="90000"/>
              <a:buFont typeface="Wingdings" pitchFamily="2" charset="2"/>
              <a:buNone/>
              <a:tabLst>
                <a:tab pos="338328" algn="l"/>
              </a:tabLst>
              <a:defRPr/>
            </a:pPr>
            <a:r>
              <a:rPr lang="en-US" sz="1800" kern="0" dirty="0">
                <a:solidFill>
                  <a:schemeClr val="bg1"/>
                </a:solidFill>
                <a:latin typeface="+mn-lt"/>
              </a:rPr>
              <a:t>Director, Spitfire (she/her)</a:t>
            </a:r>
            <a:endParaRPr lang="en-US" sz="1800" b="0" i="0" u="none" strike="noStrike" kern="0" cap="none" spc="0" normalizeH="0" baseline="0" noProof="0" dirty="0">
              <a:ln>
                <a:noFill/>
              </a:ln>
              <a:solidFill>
                <a:schemeClr val="bg1"/>
              </a:solidFill>
              <a:effectLst/>
              <a:uLnTx/>
              <a:uFillTx/>
              <a:latin typeface="+mn-lt"/>
              <a:cs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WJF_img8.jpg"/>
          <p:cNvPicPr>
            <a:picLocks noGrp="1" noChangeAspect="1"/>
          </p:cNvPicPr>
          <p:nvPr>
            <p:ph type="pic" sz="quarter" idx="16"/>
          </p:nvPr>
        </p:nvPicPr>
        <p:blipFill rotWithShape="1">
          <a:blip r:embed="rId3" cstate="print"/>
          <a:srcRect t="290" b="290"/>
          <a:stretch/>
        </p:blipFill>
        <p:spPr/>
      </p:pic>
      <p:pic>
        <p:nvPicPr>
          <p:cNvPr id="7" name="Picture Placeholder 6" descr="RWJF_img3_crop.jpg"/>
          <p:cNvPicPr>
            <a:picLocks noGrp="1" noChangeAspect="1"/>
          </p:cNvPicPr>
          <p:nvPr>
            <p:ph type="pic" sz="quarter" idx="12"/>
          </p:nvPr>
        </p:nvPicPr>
        <p:blipFill rotWithShape="1">
          <a:blip r:embed="rId4" cstate="print"/>
          <a:srcRect l="8" r="8"/>
          <a:stretch/>
        </p:blipFill>
        <p:spPr/>
      </p:pic>
      <p:sp>
        <p:nvSpPr>
          <p:cNvPr id="3" name="Text Placeholder 2"/>
          <p:cNvSpPr>
            <a:spLocks noGrp="1"/>
          </p:cNvSpPr>
          <p:nvPr>
            <p:ph type="body" sz="quarter" idx="17"/>
          </p:nvPr>
        </p:nvSpPr>
        <p:spPr/>
        <p:txBody>
          <a:bodyPr/>
          <a:lstStyle/>
          <a:p>
            <a:pPr lvl="0"/>
            <a:r>
              <a:rPr lang="en-US" dirty="0"/>
              <a:t>Honoring the work of communities where people and organizations are collaborating to advance health, opportunity, and equity for all.</a:t>
            </a:r>
          </a:p>
        </p:txBody>
      </p:sp>
      <p:sp>
        <p:nvSpPr>
          <p:cNvPr id="2" name="Title 1"/>
          <p:cNvSpPr>
            <a:spLocks noGrp="1"/>
          </p:cNvSpPr>
          <p:nvPr>
            <p:ph type="title"/>
          </p:nvPr>
        </p:nvSpPr>
        <p:spPr/>
        <p:txBody>
          <a:bodyPr/>
          <a:lstStyle/>
          <a:p>
            <a:r>
              <a:rPr lang="en-US" dirty="0"/>
              <a:t>RWJF Culture of Health Prize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534EF41-5AB4-4F3B-9CB2-71A30C75547E}" type="slidenum">
              <a:rPr lang="en-US" dirty="0" smtClean="0"/>
              <a:pPr/>
              <a:t>5</a:t>
            </a:fld>
            <a:endParaRPr lang="en-US" dirty="0"/>
          </a:p>
        </p:txBody>
      </p:sp>
      <p:sp>
        <p:nvSpPr>
          <p:cNvPr id="23554" name="Rectangle 2"/>
          <p:cNvSpPr>
            <a:spLocks noGrp="1" noChangeArrowheads="1"/>
          </p:cNvSpPr>
          <p:nvPr>
            <p:ph type="title"/>
          </p:nvPr>
        </p:nvSpPr>
        <p:spPr/>
        <p:txBody>
          <a:bodyPr/>
          <a:lstStyle/>
          <a:p>
            <a:r>
              <a:rPr lang="en-US" dirty="0"/>
              <a:t>About the Opportunity</a:t>
            </a:r>
          </a:p>
        </p:txBody>
      </p:sp>
      <p:sp>
        <p:nvSpPr>
          <p:cNvPr id="23556" name="Rectangle 3"/>
          <p:cNvSpPr>
            <a:spLocks noGrp="1" noChangeArrowheads="1"/>
          </p:cNvSpPr>
          <p:nvPr>
            <p:ph sz="quarter" idx="12"/>
          </p:nvPr>
        </p:nvSpPr>
        <p:spPr>
          <a:xfrm>
            <a:off x="460377" y="1225296"/>
            <a:ext cx="4471411" cy="1947395"/>
          </a:xfrm>
        </p:spPr>
        <p:txBody>
          <a:bodyPr vert="horz" lIns="0" tIns="0" rIns="0" bIns="0" rtlCol="0" anchor="t">
            <a:noAutofit/>
          </a:bodyPr>
          <a:lstStyle/>
          <a:p>
            <a:r>
              <a:rPr lang="en-US" sz="2000"/>
              <a:t>What will cohort members receive? </a:t>
            </a:r>
            <a:br>
              <a:rPr lang="en-US" sz="2000"/>
            </a:br>
            <a:r>
              <a:rPr lang="en-US"/>
              <a:t> </a:t>
            </a:r>
            <a:endParaRPr lang="en-US">
              <a:cs typeface="Arial"/>
            </a:endParaRPr>
          </a:p>
          <a:p>
            <a:pPr marL="301625" lvl="1" indent="-301625">
              <a:spcAft>
                <a:spcPts val="600"/>
              </a:spcAft>
            </a:pPr>
            <a:r>
              <a:rPr lang="en-US" sz="1800" dirty="0"/>
              <a:t>A $150,000 award.  </a:t>
            </a:r>
            <a:br>
              <a:rPr lang="en-US" sz="1800" dirty="0"/>
            </a:br>
            <a:endParaRPr lang="en-US" sz="1800" dirty="0">
              <a:cs typeface="Arial"/>
            </a:endParaRPr>
          </a:p>
          <a:p>
            <a:pPr marL="301625" lvl="1" indent="-301625">
              <a:spcAft>
                <a:spcPts val="600"/>
              </a:spcAft>
            </a:pPr>
            <a:r>
              <a:rPr lang="en-US" sz="1800" dirty="0"/>
              <a:t>Training from Spitfire Strategies to enhance story development and storytelling with media, policymakers, advocacy networks, and grassroots organizations.</a:t>
            </a:r>
            <a:endParaRPr lang="en-US" sz="1800" dirty="0">
              <a:cs typeface="Arial"/>
            </a:endParaRPr>
          </a:p>
        </p:txBody>
      </p:sp>
      <p:sp>
        <p:nvSpPr>
          <p:cNvPr id="2" name="Rectangle 3">
            <a:extLst>
              <a:ext uri="{FF2B5EF4-FFF2-40B4-BE49-F238E27FC236}">
                <a16:creationId xmlns:a16="http://schemas.microsoft.com/office/drawing/2014/main" id="{E283ED3C-0AF5-0E3A-DF70-F251F11E1484}"/>
              </a:ext>
            </a:extLst>
          </p:cNvPr>
          <p:cNvSpPr txBox="1">
            <a:spLocks noChangeArrowheads="1"/>
          </p:cNvSpPr>
          <p:nvPr/>
        </p:nvSpPr>
        <p:spPr>
          <a:xfrm>
            <a:off x="4572956" y="1599892"/>
            <a:ext cx="4164337" cy="1947395"/>
          </a:xfrm>
          <a:prstGeom prst="rect">
            <a:avLst/>
          </a:prstGeom>
        </p:spPr>
        <p:txBody>
          <a:bodyPr vert="horz" lIns="0" tIns="0" rIns="0" bIns="0" rtlCol="0" anchor="t">
            <a:noAutofit/>
          </a:bodyPr>
          <a:lst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a:lstStyle>
          <a:p>
            <a:pPr marL="0" lvl="1" indent="0">
              <a:spcAft>
                <a:spcPts val="600"/>
              </a:spcAft>
              <a:buNone/>
            </a:pPr>
            <a:endParaRPr lang="en-US" sz="1800" kern="0" dirty="0">
              <a:cs typeface="Arial"/>
            </a:endParaRPr>
          </a:p>
          <a:p>
            <a:pPr marL="301625" lvl="1" indent="-301625">
              <a:spcAft>
                <a:spcPts val="600"/>
              </a:spcAft>
            </a:pPr>
            <a:r>
              <a:rPr lang="en-US" sz="1800" kern="0" dirty="0"/>
              <a:t>Opportunities to expand networks by connecting with other Prize communities, as well as national and local leaders working to build a Culture of Health. </a:t>
            </a:r>
          </a:p>
          <a:p>
            <a:pPr marL="301625" lvl="1" indent="-301625">
              <a:spcAft>
                <a:spcPts val="600"/>
              </a:spcAft>
            </a:pPr>
            <a:r>
              <a:rPr lang="en-US" sz="1800" kern="0" dirty="0">
                <a:cs typeface="Arial"/>
              </a:rPr>
              <a:t>Support from Spitfire Strategies in bridging relationships with priority audiences, which can include policymakers and journalists.</a:t>
            </a:r>
          </a:p>
        </p:txBody>
      </p:sp>
    </p:spTree>
  </p:cSld>
  <p:clrMapOvr>
    <a:masterClrMapping/>
  </p:clrMapOvr>
  <p:transition>
    <p:fade/>
  </p:transition>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534EF41-5AB4-4F3B-9CB2-71A30C75547E}" type="slidenum">
              <a:rPr lang="en-US" dirty="0" smtClean="0"/>
              <a:pPr/>
              <a:t>6</a:t>
            </a:fld>
            <a:endParaRPr lang="en-US" dirty="0"/>
          </a:p>
        </p:txBody>
      </p:sp>
      <p:sp>
        <p:nvSpPr>
          <p:cNvPr id="23554" name="Rectangle 2"/>
          <p:cNvSpPr>
            <a:spLocks noGrp="1" noChangeArrowheads="1"/>
          </p:cNvSpPr>
          <p:nvPr>
            <p:ph type="title"/>
          </p:nvPr>
        </p:nvSpPr>
        <p:spPr/>
        <p:txBody>
          <a:bodyPr/>
          <a:lstStyle/>
          <a:p>
            <a:r>
              <a:rPr lang="en-US" dirty="0"/>
              <a:t>About the Opportunity</a:t>
            </a:r>
          </a:p>
        </p:txBody>
      </p:sp>
      <p:sp>
        <p:nvSpPr>
          <p:cNvPr id="23556" name="Rectangle 3"/>
          <p:cNvSpPr>
            <a:spLocks noGrp="1" noChangeArrowheads="1"/>
          </p:cNvSpPr>
          <p:nvPr>
            <p:ph sz="quarter" idx="12"/>
          </p:nvPr>
        </p:nvSpPr>
        <p:spPr>
          <a:xfrm>
            <a:off x="179470" y="1225296"/>
            <a:ext cx="4403172" cy="1947395"/>
          </a:xfrm>
        </p:spPr>
        <p:txBody>
          <a:bodyPr vert="horz" lIns="0" tIns="0" rIns="0" bIns="0" rtlCol="0" anchor="t">
            <a:noAutofit/>
          </a:bodyPr>
          <a:lstStyle/>
          <a:p>
            <a:r>
              <a:rPr lang="en-US" dirty="0"/>
              <a:t>Why a storytelling cohort?</a:t>
            </a:r>
            <a:br>
              <a:rPr lang="en-US" dirty="0"/>
            </a:br>
            <a:endParaRPr lang="en-US" dirty="0"/>
          </a:p>
          <a:p>
            <a:pPr marL="301625" lvl="1" indent="-301625">
              <a:spcAft>
                <a:spcPts val="600"/>
              </a:spcAft>
            </a:pPr>
            <a:r>
              <a:rPr lang="en-US" sz="1800" dirty="0">
                <a:ea typeface="+mn-lt"/>
                <a:cs typeface="+mn-lt"/>
              </a:rPr>
              <a:t>Progress is made when people like you doing the work share your stories and solutions.</a:t>
            </a:r>
            <a:endParaRPr lang="en-US">
              <a:cs typeface="Arial"/>
            </a:endParaRPr>
          </a:p>
          <a:p>
            <a:pPr marL="301625" lvl="1" indent="-301625">
              <a:spcAft>
                <a:spcPts val="600"/>
              </a:spcAft>
            </a:pPr>
            <a:endParaRPr lang="en-US" sz="1800" dirty="0">
              <a:ea typeface="+mn-lt"/>
              <a:cs typeface="+mn-lt"/>
            </a:endParaRPr>
          </a:p>
          <a:p>
            <a:pPr marL="301625" lvl="1" indent="-301625">
              <a:spcAft>
                <a:spcPts val="600"/>
              </a:spcAft>
            </a:pPr>
            <a:r>
              <a:rPr lang="en-US" sz="1800" dirty="0">
                <a:ea typeface="+mn-lt"/>
                <a:cs typeface="+mn-lt"/>
              </a:rPr>
              <a:t>Real, lasting policy, systems, and environmental change requires changing how people think about what is necessary and possible.</a:t>
            </a:r>
            <a:endParaRPr lang="en-US" sz="1800" dirty="0">
              <a:cs typeface="Arial"/>
            </a:endParaRPr>
          </a:p>
          <a:p>
            <a:pPr marL="301625" lvl="1" indent="-301625">
              <a:spcAft>
                <a:spcPts val="600"/>
              </a:spcAft>
            </a:pPr>
            <a:endParaRPr lang="en-US" sz="1800" dirty="0">
              <a:cs typeface="Arial"/>
            </a:endParaRPr>
          </a:p>
        </p:txBody>
      </p:sp>
      <p:sp>
        <p:nvSpPr>
          <p:cNvPr id="2" name="Rectangle 3">
            <a:extLst>
              <a:ext uri="{FF2B5EF4-FFF2-40B4-BE49-F238E27FC236}">
                <a16:creationId xmlns:a16="http://schemas.microsoft.com/office/drawing/2014/main" id="{E283ED3C-0AF5-0E3A-DF70-F251F11E1484}"/>
              </a:ext>
            </a:extLst>
          </p:cNvPr>
          <p:cNvSpPr txBox="1">
            <a:spLocks noChangeArrowheads="1"/>
          </p:cNvSpPr>
          <p:nvPr/>
        </p:nvSpPr>
        <p:spPr>
          <a:xfrm>
            <a:off x="4572956" y="1945713"/>
            <a:ext cx="4403172" cy="1947395"/>
          </a:xfrm>
          <a:prstGeom prst="rect">
            <a:avLst/>
          </a:prstGeom>
        </p:spPr>
        <p:txBody>
          <a:bodyPr vert="horz" lIns="0" tIns="0" rIns="0" bIns="0" rtlCol="0" anchor="t">
            <a:noAutofit/>
          </a:bodyPr>
          <a:lstStyle>
            <a:lvl1pPr marL="0" indent="0" algn="l" rtl="0" eaLnBrk="1" fontAlgn="base" hangingPunct="1">
              <a:spcBef>
                <a:spcPts val="1200"/>
              </a:spcBef>
              <a:spcAft>
                <a:spcPts val="600"/>
              </a:spcAft>
              <a:buClrTx/>
              <a:buSzPct val="115000"/>
              <a:buFont typeface="Arial" pitchFamily="34" charset="0"/>
              <a:buNone/>
              <a:tabLst/>
              <a:defRPr lang="en-US" sz="2200" b="1" dirty="0" smtClean="0">
                <a:solidFill>
                  <a:schemeClr val="tx1"/>
                </a:solidFill>
                <a:latin typeface="+mn-lt"/>
                <a:ea typeface="+mn-ea"/>
                <a:cs typeface="+mn-cs"/>
              </a:defRPr>
            </a:lvl1pPr>
            <a:lvl2pPr marL="301752" indent="-301752" algn="l" rtl="0" eaLnBrk="1" fontAlgn="base" hangingPunct="1">
              <a:spcBef>
                <a:spcPts val="0"/>
              </a:spcBef>
              <a:spcAft>
                <a:spcPts val="200"/>
              </a:spcAft>
              <a:buClr>
                <a:schemeClr val="accent4"/>
              </a:buClr>
              <a:buSzPct val="110000"/>
              <a:buFont typeface="Arial" pitchFamily="34" charset="0"/>
              <a:buChar char="■"/>
              <a:tabLst>
                <a:tab pos="301752" algn="l"/>
              </a:tabLst>
              <a:defRPr sz="2000">
                <a:solidFill>
                  <a:schemeClr val="tx1"/>
                </a:solidFill>
                <a:latin typeface="+mn-lt"/>
              </a:defRPr>
            </a:lvl2pPr>
            <a:lvl3pPr marL="571500" indent="-228600" algn="l" rtl="0" eaLnBrk="1" fontAlgn="base" hangingPunct="1">
              <a:spcBef>
                <a:spcPct val="30000"/>
              </a:spcBef>
              <a:spcAft>
                <a:spcPct val="0"/>
              </a:spcAft>
              <a:buClr>
                <a:schemeClr val="tx1"/>
              </a:buClr>
              <a:buSzPct val="115000"/>
              <a:buFont typeface="Arial" pitchFamily="34" charset="0"/>
              <a:buChar char="•"/>
              <a:defRPr sz="1600">
                <a:solidFill>
                  <a:schemeClr val="tx1"/>
                </a:solidFill>
                <a:latin typeface="+mn-lt"/>
              </a:defRPr>
            </a:lvl3pPr>
            <a:lvl4pPr marL="857250" indent="-228600" algn="l" rtl="0" eaLnBrk="1" fontAlgn="base" hangingPunct="1">
              <a:spcBef>
                <a:spcPct val="30000"/>
              </a:spcBef>
              <a:spcAft>
                <a:spcPct val="0"/>
              </a:spcAft>
              <a:buClr>
                <a:schemeClr val="tx1"/>
              </a:buClr>
              <a:buSzPct val="115000"/>
              <a:buFont typeface="Arial" pitchFamily="34" charset="0"/>
              <a:buChar char="–"/>
              <a:tabLst/>
              <a:defRPr sz="1400">
                <a:solidFill>
                  <a:schemeClr val="tx1"/>
                </a:solidFill>
                <a:latin typeface="+mn-lt"/>
              </a:defRPr>
            </a:lvl4pPr>
            <a:lvl5pPr marL="1023938" indent="-169863" algn="l" rtl="0" eaLnBrk="1" fontAlgn="base" hangingPunct="1">
              <a:spcBef>
                <a:spcPct val="30000"/>
              </a:spcBef>
              <a:spcAft>
                <a:spcPct val="0"/>
              </a:spcAft>
              <a:buClr>
                <a:schemeClr val="tx1"/>
              </a:buClr>
              <a:buSzPct val="115000"/>
              <a:buFont typeface="Arial"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a:lstStyle>
          <a:p>
            <a:pPr marL="301625" lvl="1" indent="-301625">
              <a:spcAft>
                <a:spcPts val="600"/>
              </a:spcAft>
              <a:buFont typeface="Arial" panose="05000000000000000000" pitchFamily="2" charset="2"/>
              <a:buChar char="■"/>
            </a:pPr>
            <a:r>
              <a:rPr lang="en-US" sz="1800" kern="0" dirty="0">
                <a:ea typeface="+mn-lt"/>
                <a:cs typeface="+mn-lt"/>
              </a:rPr>
              <a:t>Your storytelling will serve as inspiration to other communities, policymakers, and practitioners and build demand for systematic change to advance health equity.  </a:t>
            </a:r>
          </a:p>
          <a:p>
            <a:pPr marL="301625" lvl="1" indent="-301625">
              <a:spcAft>
                <a:spcPts val="600"/>
              </a:spcAft>
              <a:buFont typeface="Arial" panose="05000000000000000000" pitchFamily="2" charset="2"/>
              <a:buChar char="■"/>
            </a:pPr>
            <a:r>
              <a:rPr lang="en-US" sz="1800" kern="0" dirty="0">
                <a:ea typeface="+mn-lt"/>
                <a:cs typeface="+mn-lt"/>
              </a:rPr>
              <a:t>Sharing stories about what is possible, helps to effectively address structural racism and other forms of discrimination.</a:t>
            </a:r>
            <a:endParaRPr lang="en-US" sz="1800" kern="0" dirty="0">
              <a:cs typeface="Arial"/>
            </a:endParaRPr>
          </a:p>
          <a:p>
            <a:pPr marL="0" lvl="1" indent="0">
              <a:spcAft>
                <a:spcPts val="600"/>
              </a:spcAft>
              <a:buNone/>
            </a:pPr>
            <a:endParaRPr lang="en-US" sz="1800" kern="0" dirty="0">
              <a:cs typeface="Arial"/>
            </a:endParaRPr>
          </a:p>
        </p:txBody>
      </p:sp>
    </p:spTree>
    <p:extLst>
      <p:ext uri="{BB962C8B-B14F-4D97-AF65-F5344CB8AC3E}">
        <p14:creationId xmlns:p14="http://schemas.microsoft.com/office/powerpoint/2010/main" val="25626382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534EF41-5AB4-4F3B-9CB2-71A30C75547E}" type="slidenum">
              <a:rPr lang="en-US" smtClean="0"/>
              <a:pPr/>
              <a:t>7</a:t>
            </a:fld>
            <a:endParaRPr lang="en-US" dirty="0"/>
          </a:p>
        </p:txBody>
      </p:sp>
      <p:sp>
        <p:nvSpPr>
          <p:cNvPr id="2" name="Title 1"/>
          <p:cNvSpPr>
            <a:spLocks noGrp="1"/>
          </p:cNvSpPr>
          <p:nvPr>
            <p:ph type="title"/>
          </p:nvPr>
        </p:nvSpPr>
        <p:spPr/>
        <p:txBody>
          <a:bodyPr/>
          <a:lstStyle/>
          <a:p>
            <a:r>
              <a:rPr lang="en-US" dirty="0"/>
              <a:t>Application Process</a:t>
            </a:r>
          </a:p>
        </p:txBody>
      </p:sp>
      <p:sp>
        <p:nvSpPr>
          <p:cNvPr id="13" name="TextBox 12">
            <a:extLst>
              <a:ext uri="{FF2B5EF4-FFF2-40B4-BE49-F238E27FC236}">
                <a16:creationId xmlns:a16="http://schemas.microsoft.com/office/drawing/2014/main" id="{5A1A08D2-BF7D-6886-F720-D69374741097}"/>
              </a:ext>
            </a:extLst>
          </p:cNvPr>
          <p:cNvSpPr txBox="1"/>
          <p:nvPr/>
        </p:nvSpPr>
        <p:spPr>
          <a:xfrm>
            <a:off x="138546" y="1496291"/>
            <a:ext cx="3699163" cy="477791"/>
          </a:xfrm>
          <a:prstGeom prst="rect">
            <a:avLst/>
          </a:prstGeom>
          <a:solidFill>
            <a:schemeClr val="bg2"/>
          </a:solidFill>
        </p:spPr>
        <p:txBody>
          <a:bodyPr wrap="square" lIns="91440" tIns="45720" rIns="91440" bIns="45720" rtlCol="0" anchor="t">
            <a:spAutoFit/>
          </a:bodyPr>
          <a:lstStyle/>
          <a:p>
            <a:r>
              <a:rPr lang="en-US" dirty="0">
                <a:latin typeface="+mn-lt"/>
              </a:rPr>
              <a:t>Nov. 28–Jan. 16</a:t>
            </a:r>
          </a:p>
        </p:txBody>
      </p:sp>
      <p:sp>
        <p:nvSpPr>
          <p:cNvPr id="14" name="TextBox 13">
            <a:extLst>
              <a:ext uri="{FF2B5EF4-FFF2-40B4-BE49-F238E27FC236}">
                <a16:creationId xmlns:a16="http://schemas.microsoft.com/office/drawing/2014/main" id="{DB5B02A4-6A8A-C975-AADD-5B1A871FA9AC}"/>
              </a:ext>
            </a:extLst>
          </p:cNvPr>
          <p:cNvSpPr txBox="1"/>
          <p:nvPr/>
        </p:nvSpPr>
        <p:spPr>
          <a:xfrm>
            <a:off x="138546" y="2110085"/>
            <a:ext cx="3699163" cy="477791"/>
          </a:xfrm>
          <a:prstGeom prst="rect">
            <a:avLst/>
          </a:prstGeom>
          <a:solidFill>
            <a:schemeClr val="bg2"/>
          </a:solidFill>
        </p:spPr>
        <p:txBody>
          <a:bodyPr wrap="square" rtlCol="0">
            <a:spAutoFit/>
          </a:bodyPr>
          <a:lstStyle/>
          <a:p>
            <a:r>
              <a:rPr lang="en-US" dirty="0">
                <a:latin typeface="+mn-lt"/>
              </a:rPr>
              <a:t>Week of Feb. 12</a:t>
            </a:r>
          </a:p>
        </p:txBody>
      </p:sp>
      <p:sp>
        <p:nvSpPr>
          <p:cNvPr id="15" name="TextBox 14">
            <a:extLst>
              <a:ext uri="{FF2B5EF4-FFF2-40B4-BE49-F238E27FC236}">
                <a16:creationId xmlns:a16="http://schemas.microsoft.com/office/drawing/2014/main" id="{B914336F-F1B6-8365-4066-7591BD26C493}"/>
              </a:ext>
            </a:extLst>
          </p:cNvPr>
          <p:cNvSpPr txBox="1"/>
          <p:nvPr/>
        </p:nvSpPr>
        <p:spPr>
          <a:xfrm>
            <a:off x="138546" y="2769638"/>
            <a:ext cx="3699163" cy="477791"/>
          </a:xfrm>
          <a:prstGeom prst="rect">
            <a:avLst/>
          </a:prstGeom>
          <a:solidFill>
            <a:schemeClr val="bg2"/>
          </a:solidFill>
        </p:spPr>
        <p:txBody>
          <a:bodyPr wrap="square" lIns="91440" tIns="45720" rIns="91440" bIns="45720" rtlCol="0" anchor="t">
            <a:spAutoFit/>
          </a:bodyPr>
          <a:lstStyle/>
          <a:p>
            <a:r>
              <a:rPr lang="en-US" dirty="0">
                <a:latin typeface="+mn-lt"/>
              </a:rPr>
              <a:t>Week of March 4</a:t>
            </a:r>
          </a:p>
        </p:txBody>
      </p:sp>
      <p:sp>
        <p:nvSpPr>
          <p:cNvPr id="16" name="TextBox 15">
            <a:extLst>
              <a:ext uri="{FF2B5EF4-FFF2-40B4-BE49-F238E27FC236}">
                <a16:creationId xmlns:a16="http://schemas.microsoft.com/office/drawing/2014/main" id="{492A55DD-C098-265D-AB03-DC7D63FF4F8D}"/>
              </a:ext>
            </a:extLst>
          </p:cNvPr>
          <p:cNvSpPr txBox="1"/>
          <p:nvPr/>
        </p:nvSpPr>
        <p:spPr>
          <a:xfrm>
            <a:off x="138546" y="3429191"/>
            <a:ext cx="3699163" cy="477791"/>
          </a:xfrm>
          <a:prstGeom prst="rect">
            <a:avLst/>
          </a:prstGeom>
          <a:solidFill>
            <a:schemeClr val="bg2"/>
          </a:solidFill>
        </p:spPr>
        <p:txBody>
          <a:bodyPr wrap="square" lIns="91440" tIns="45720" rIns="91440" bIns="45720" rtlCol="0" anchor="t">
            <a:spAutoFit/>
          </a:bodyPr>
          <a:lstStyle/>
          <a:p>
            <a:r>
              <a:rPr lang="en-US" dirty="0">
                <a:latin typeface="+mn-lt"/>
              </a:rPr>
              <a:t>April 2024</a:t>
            </a:r>
          </a:p>
        </p:txBody>
      </p:sp>
      <p:sp>
        <p:nvSpPr>
          <p:cNvPr id="17" name="TextBox 16">
            <a:extLst>
              <a:ext uri="{FF2B5EF4-FFF2-40B4-BE49-F238E27FC236}">
                <a16:creationId xmlns:a16="http://schemas.microsoft.com/office/drawing/2014/main" id="{2D84E9B5-ED95-8190-3031-5377337BBE18}"/>
              </a:ext>
            </a:extLst>
          </p:cNvPr>
          <p:cNvSpPr txBox="1"/>
          <p:nvPr/>
        </p:nvSpPr>
        <p:spPr>
          <a:xfrm>
            <a:off x="3984783" y="1503888"/>
            <a:ext cx="4635172" cy="461665"/>
          </a:xfrm>
          <a:prstGeom prst="rect">
            <a:avLst/>
          </a:prstGeom>
          <a:noFill/>
        </p:spPr>
        <p:txBody>
          <a:bodyPr wrap="square" lIns="91440" tIns="45720" rIns="91440" bIns="45720" rtlCol="0" anchor="t">
            <a:spAutoFit/>
          </a:bodyPr>
          <a:lstStyle/>
          <a:p>
            <a:r>
              <a:rPr lang="en-US" dirty="0">
                <a:latin typeface="+mn-lt"/>
              </a:rPr>
              <a:t>Open for submissions</a:t>
            </a:r>
          </a:p>
        </p:txBody>
      </p:sp>
      <p:sp>
        <p:nvSpPr>
          <p:cNvPr id="18" name="TextBox 17">
            <a:extLst>
              <a:ext uri="{FF2B5EF4-FFF2-40B4-BE49-F238E27FC236}">
                <a16:creationId xmlns:a16="http://schemas.microsoft.com/office/drawing/2014/main" id="{CD8ECFD1-7D3C-0BCC-7ECE-F3A55B78B6B3}"/>
              </a:ext>
            </a:extLst>
          </p:cNvPr>
          <p:cNvSpPr txBox="1"/>
          <p:nvPr/>
        </p:nvSpPr>
        <p:spPr>
          <a:xfrm>
            <a:off x="4000792" y="2126211"/>
            <a:ext cx="4785399" cy="461665"/>
          </a:xfrm>
          <a:prstGeom prst="rect">
            <a:avLst/>
          </a:prstGeom>
          <a:noFill/>
        </p:spPr>
        <p:txBody>
          <a:bodyPr wrap="square" rtlCol="0">
            <a:spAutoFit/>
          </a:bodyPr>
          <a:lstStyle/>
          <a:p>
            <a:r>
              <a:rPr lang="en-US" dirty="0">
                <a:latin typeface="+mn-lt"/>
              </a:rPr>
              <a:t>Notification of applicant status</a:t>
            </a:r>
          </a:p>
        </p:txBody>
      </p:sp>
      <p:sp>
        <p:nvSpPr>
          <p:cNvPr id="19" name="TextBox 18">
            <a:extLst>
              <a:ext uri="{FF2B5EF4-FFF2-40B4-BE49-F238E27FC236}">
                <a16:creationId xmlns:a16="http://schemas.microsoft.com/office/drawing/2014/main" id="{30E5906B-10F1-B4D4-F233-53DF9B83C0E8}"/>
              </a:ext>
            </a:extLst>
          </p:cNvPr>
          <p:cNvSpPr txBox="1"/>
          <p:nvPr/>
        </p:nvSpPr>
        <p:spPr>
          <a:xfrm>
            <a:off x="3993314" y="2777235"/>
            <a:ext cx="4899598" cy="461665"/>
          </a:xfrm>
          <a:prstGeom prst="rect">
            <a:avLst/>
          </a:prstGeom>
          <a:noFill/>
        </p:spPr>
        <p:txBody>
          <a:bodyPr wrap="square" lIns="91440" tIns="45720" rIns="91440" bIns="45720" rtlCol="0" anchor="t">
            <a:spAutoFit/>
          </a:bodyPr>
          <a:lstStyle/>
          <a:p>
            <a:r>
              <a:rPr lang="en-US" dirty="0">
                <a:latin typeface="+mn-lt"/>
              </a:rPr>
              <a:t>Virtual interviews with finalists</a:t>
            </a:r>
          </a:p>
        </p:txBody>
      </p:sp>
      <p:sp>
        <p:nvSpPr>
          <p:cNvPr id="20" name="TextBox 19">
            <a:extLst>
              <a:ext uri="{FF2B5EF4-FFF2-40B4-BE49-F238E27FC236}">
                <a16:creationId xmlns:a16="http://schemas.microsoft.com/office/drawing/2014/main" id="{87BEBE83-CEC7-9C56-270A-439C97DDD644}"/>
              </a:ext>
            </a:extLst>
          </p:cNvPr>
          <p:cNvSpPr txBox="1"/>
          <p:nvPr/>
        </p:nvSpPr>
        <p:spPr>
          <a:xfrm>
            <a:off x="4000792" y="3445317"/>
            <a:ext cx="4547463" cy="830997"/>
          </a:xfrm>
          <a:prstGeom prst="rect">
            <a:avLst/>
          </a:prstGeom>
          <a:noFill/>
        </p:spPr>
        <p:txBody>
          <a:bodyPr wrap="square" rtlCol="0">
            <a:spAutoFit/>
          </a:bodyPr>
          <a:lstStyle/>
          <a:p>
            <a:r>
              <a:rPr lang="en-US" dirty="0">
                <a:latin typeface="+mn-lt"/>
              </a:rPr>
              <a:t>Notification of selected participants and start of cohort</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534EF41-5AB4-4F3B-9CB2-71A30C75547E}" type="slidenum">
              <a:rPr lang="en-US" smtClean="0"/>
              <a:pPr/>
              <a:t>8</a:t>
            </a:fld>
            <a:endParaRPr lang="en-US" dirty="0"/>
          </a:p>
        </p:txBody>
      </p:sp>
      <p:sp>
        <p:nvSpPr>
          <p:cNvPr id="23554" name="Rectangle 2"/>
          <p:cNvSpPr>
            <a:spLocks noGrp="1" noChangeArrowheads="1"/>
          </p:cNvSpPr>
          <p:nvPr>
            <p:ph type="title"/>
          </p:nvPr>
        </p:nvSpPr>
        <p:spPr/>
        <p:txBody>
          <a:bodyPr/>
          <a:lstStyle/>
          <a:p>
            <a:r>
              <a:rPr lang="en-US" dirty="0"/>
              <a:t>Applications Must…</a:t>
            </a:r>
          </a:p>
        </p:txBody>
      </p:sp>
      <p:sp>
        <p:nvSpPr>
          <p:cNvPr id="23556" name="Rectangle 3"/>
          <p:cNvSpPr>
            <a:spLocks noGrp="1" noChangeArrowheads="1"/>
          </p:cNvSpPr>
          <p:nvPr>
            <p:ph sz="quarter" idx="12"/>
          </p:nvPr>
        </p:nvSpPr>
        <p:spPr>
          <a:xfrm>
            <a:off x="460375" y="1225296"/>
            <a:ext cx="6603034" cy="3200400"/>
          </a:xfrm>
        </p:spPr>
        <p:txBody>
          <a:bodyPr vert="horz" lIns="0" tIns="0" rIns="0" bIns="0" rtlCol="0" anchor="t">
            <a:noAutofit/>
          </a:bodyPr>
          <a:lstStyle/>
          <a:p>
            <a:pPr marL="301625" lvl="1" indent="-301625"/>
            <a:r>
              <a:rPr lang="en-US" dirty="0"/>
              <a:t>Demonstrate the breadth of work and collaboration happening across the community and across multiple sectors that reflects the spirit of the 2023 Prize selection criteria, especially criterion 1: Addressing structural racism and other structural injustices to create conditions that advance health equity; </a:t>
            </a:r>
            <a:br>
              <a:rPr lang="en-US" dirty="0"/>
            </a:br>
            <a:endParaRPr lang="en-US" dirty="0"/>
          </a:p>
          <a:p>
            <a:pPr marL="301625" lvl="1" indent="-301625"/>
            <a:r>
              <a:rPr lang="en-US" dirty="0"/>
              <a:t>Describe </a:t>
            </a:r>
            <a:r>
              <a:rPr lang="en-US"/>
              <a:t>the </a:t>
            </a:r>
            <a:r>
              <a:rPr lang="en-US" dirty="0"/>
              <a:t>alignment of this ongoing work in the applicant community with the focus of the intended storytelling efforts,</a:t>
            </a:r>
            <a:r>
              <a:rPr lang="en-US"/>
              <a:t> with</a:t>
            </a:r>
            <a:r>
              <a:rPr lang="en-US" dirty="0"/>
              <a:t> the 2023 Prize selection criteria in mind;</a:t>
            </a:r>
            <a:endParaRPr lang="en-US" sz="1800" dirty="0">
              <a:cs typeface="Arial"/>
            </a:endParaRPr>
          </a:p>
        </p:txBody>
      </p:sp>
    </p:spTree>
    <p:extLst>
      <p:ext uri="{BB962C8B-B14F-4D97-AF65-F5344CB8AC3E}">
        <p14:creationId xmlns:p14="http://schemas.microsoft.com/office/powerpoint/2010/main" val="2836632098"/>
      </p:ext>
    </p:extLst>
  </p:cSld>
  <p:clrMapOvr>
    <a:masterClrMapping/>
  </p:clrMapOvr>
  <p:transition>
    <p:fade/>
  </p:transition>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534EF41-5AB4-4F3B-9CB2-71A30C75547E}" type="slidenum">
              <a:rPr lang="en-US" smtClean="0"/>
              <a:pPr/>
              <a:t>9</a:t>
            </a:fld>
            <a:endParaRPr lang="en-US" dirty="0"/>
          </a:p>
        </p:txBody>
      </p:sp>
      <p:sp>
        <p:nvSpPr>
          <p:cNvPr id="23554" name="Rectangle 2"/>
          <p:cNvSpPr>
            <a:spLocks noGrp="1" noChangeArrowheads="1"/>
          </p:cNvSpPr>
          <p:nvPr>
            <p:ph type="title"/>
          </p:nvPr>
        </p:nvSpPr>
        <p:spPr/>
        <p:txBody>
          <a:bodyPr/>
          <a:lstStyle/>
          <a:p>
            <a:r>
              <a:rPr lang="en-US" dirty="0"/>
              <a:t>Applications Must…</a:t>
            </a:r>
          </a:p>
        </p:txBody>
      </p:sp>
      <p:sp>
        <p:nvSpPr>
          <p:cNvPr id="23556" name="Rectangle 3"/>
          <p:cNvSpPr>
            <a:spLocks noGrp="1" noChangeArrowheads="1"/>
          </p:cNvSpPr>
          <p:nvPr>
            <p:ph sz="quarter" idx="12"/>
          </p:nvPr>
        </p:nvSpPr>
        <p:spPr>
          <a:xfrm>
            <a:off x="460375" y="1225296"/>
            <a:ext cx="6603034" cy="3200400"/>
          </a:xfrm>
        </p:spPr>
        <p:txBody>
          <a:bodyPr vert="horz" lIns="0" tIns="0" rIns="0" bIns="0" rtlCol="0" anchor="t">
            <a:noAutofit/>
          </a:bodyPr>
          <a:lstStyle/>
          <a:p>
            <a:pPr marL="301625" lvl="1" indent="-301625"/>
            <a:r>
              <a:rPr lang="en-US" dirty="0"/>
              <a:t>Demonstrate interest and ability to actively participate in the cohort over the 12-month period, with clear description of how participation will benefit the community’s local change efforts; </a:t>
            </a:r>
          </a:p>
          <a:p>
            <a:pPr marL="301625" lvl="1" indent="-301625"/>
            <a:r>
              <a:rPr lang="en-US" dirty="0"/>
              <a:t>Please identify one person from your community who will be the person to consistently participate in the cohort, drive local storytelling efforts and share info with other community partners;  ​</a:t>
            </a:r>
            <a:endParaRPr lang="en-US" dirty="0">
              <a:ea typeface="+mn-lt"/>
              <a:cs typeface="+mn-lt"/>
            </a:endParaRPr>
          </a:p>
          <a:p>
            <a:pPr marL="301625" lvl="1" indent="-301625"/>
            <a:r>
              <a:rPr lang="en-US" dirty="0"/>
              <a:t>Demonstrate that the proposed cohort participant plays a relevant role in the community to serve as a lead in driving storytelling efforts and local change efforts. </a:t>
            </a:r>
          </a:p>
          <a:p>
            <a:pPr marL="0" lvl="1" indent="0">
              <a:buNone/>
            </a:pPr>
            <a:endParaRPr lang="en-US" dirty="0">
              <a:cs typeface="Arial"/>
            </a:endParaRPr>
          </a:p>
          <a:p>
            <a:pPr marL="301625" lvl="1" indent="-301625"/>
            <a:endParaRPr lang="en-US" dirty="0">
              <a:cs typeface="Arial"/>
            </a:endParaRPr>
          </a:p>
          <a:p>
            <a:pPr marL="301625" lvl="1" indent="-301625"/>
            <a:endParaRPr lang="en-US" sz="1800" dirty="0">
              <a:cs typeface="Arial"/>
            </a:endParaRPr>
          </a:p>
        </p:txBody>
      </p:sp>
    </p:spTree>
    <p:extLst>
      <p:ext uri="{BB962C8B-B14F-4D97-AF65-F5344CB8AC3E}">
        <p14:creationId xmlns:p14="http://schemas.microsoft.com/office/powerpoint/2010/main" val="498468390"/>
      </p:ext>
    </p:extLst>
  </p:cSld>
  <p:clrMapOvr>
    <a:masterClrMapping/>
  </p:clrMapOvr>
  <p:transition>
    <p:fade/>
  </p:transition>
</p:sld>
</file>

<file path=ppt/theme/theme1.xml><?xml version="1.0" encoding="utf-8"?>
<a:theme xmlns:a="http://schemas.openxmlformats.org/drawingml/2006/main" name="RWJF Orange">
  <a:themeElements>
    <a:clrScheme name="RWJF_Orange">
      <a:dk1>
        <a:srgbClr val="06080A"/>
      </a:dk1>
      <a:lt1>
        <a:srgbClr val="FFFFFF"/>
      </a:lt1>
      <a:dk2>
        <a:srgbClr val="675C53"/>
      </a:dk2>
      <a:lt2>
        <a:srgbClr val="C8C3BE"/>
      </a:lt2>
      <a:accent1>
        <a:srgbClr val="97B03D"/>
      </a:accent1>
      <a:accent2>
        <a:srgbClr val="A1006B"/>
      </a:accent2>
      <a:accent3>
        <a:srgbClr val="1FADBF"/>
      </a:accent3>
      <a:accent4>
        <a:srgbClr val="E37F1C"/>
      </a:accent4>
      <a:accent5>
        <a:srgbClr val="C8622A"/>
      </a:accent5>
      <a:accent6>
        <a:srgbClr val="A43723"/>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WJF Blue">
  <a:themeElements>
    <a:clrScheme name="RWJF_Blue">
      <a:dk1>
        <a:srgbClr val="06080A"/>
      </a:dk1>
      <a:lt1>
        <a:srgbClr val="FFFFFF"/>
      </a:lt1>
      <a:dk2>
        <a:srgbClr val="675C53"/>
      </a:dk2>
      <a:lt2>
        <a:srgbClr val="C8C3BE"/>
      </a:lt2>
      <a:accent1>
        <a:srgbClr val="A1006B"/>
      </a:accent1>
      <a:accent2>
        <a:srgbClr val="97B03D"/>
      </a:accent2>
      <a:accent3>
        <a:srgbClr val="E37F1C"/>
      </a:accent3>
      <a:accent4>
        <a:srgbClr val="1FADBF"/>
      </a:accent4>
      <a:accent5>
        <a:srgbClr val="1B80A7"/>
      </a:accent5>
      <a:accent6>
        <a:srgbClr val="1C5293"/>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WJF Purple">
  <a:themeElements>
    <a:clrScheme name="RWJF_Purple">
      <a:dk1>
        <a:srgbClr val="06080A"/>
      </a:dk1>
      <a:lt1>
        <a:srgbClr val="FFFFFF"/>
      </a:lt1>
      <a:dk2>
        <a:srgbClr val="675C53"/>
      </a:dk2>
      <a:lt2>
        <a:srgbClr val="C8C3BE"/>
      </a:lt2>
      <a:accent1>
        <a:srgbClr val="E37F1C"/>
      </a:accent1>
      <a:accent2>
        <a:srgbClr val="1FADBF"/>
      </a:accent2>
      <a:accent3>
        <a:srgbClr val="97B03D"/>
      </a:accent3>
      <a:accent4>
        <a:srgbClr val="A1006B"/>
      </a:accent4>
      <a:accent5>
        <a:srgbClr val="7E1D78"/>
      </a:accent5>
      <a:accent6>
        <a:srgbClr val="4E2774"/>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WJF Green">
  <a:themeElements>
    <a:clrScheme name="RWJF_Green">
      <a:dk1>
        <a:srgbClr val="06080A"/>
      </a:dk1>
      <a:lt1>
        <a:srgbClr val="FFFFFF"/>
      </a:lt1>
      <a:dk2>
        <a:srgbClr val="675C53"/>
      </a:dk2>
      <a:lt2>
        <a:srgbClr val="C8C3BE"/>
      </a:lt2>
      <a:accent1>
        <a:srgbClr val="1FADBF"/>
      </a:accent1>
      <a:accent2>
        <a:srgbClr val="E37F1C"/>
      </a:accent2>
      <a:accent3>
        <a:srgbClr val="A1006B"/>
      </a:accent3>
      <a:accent4>
        <a:srgbClr val="97B03D"/>
      </a:accent4>
      <a:accent5>
        <a:srgbClr val="6BA253"/>
      </a:accent5>
      <a:accent6>
        <a:srgbClr val="228677"/>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WJF Yellow">
  <a:themeElements>
    <a:clrScheme name="Custom 42">
      <a:dk1>
        <a:srgbClr val="06080A"/>
      </a:dk1>
      <a:lt1>
        <a:srgbClr val="FFFFFF"/>
      </a:lt1>
      <a:dk2>
        <a:srgbClr val="675C53"/>
      </a:dk2>
      <a:lt2>
        <a:srgbClr val="C8C3BE"/>
      </a:lt2>
      <a:accent1>
        <a:srgbClr val="164A7E"/>
      </a:accent1>
      <a:accent2>
        <a:srgbClr val="1F9EB2"/>
      </a:accent2>
      <a:accent3>
        <a:srgbClr val="97B03D"/>
      </a:accent3>
      <a:accent4>
        <a:srgbClr val="FFC20E"/>
      </a:accent4>
      <a:accent5>
        <a:srgbClr val="FDA102"/>
      </a:accent5>
      <a:accent6>
        <a:srgbClr val="F58220"/>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WJF Drak Green">
  <a:themeElements>
    <a:clrScheme name="Custom 43">
      <a:dk1>
        <a:srgbClr val="06080A"/>
      </a:dk1>
      <a:lt1>
        <a:srgbClr val="FFFFFF"/>
      </a:lt1>
      <a:dk2>
        <a:srgbClr val="675C53"/>
      </a:dk2>
      <a:lt2>
        <a:srgbClr val="C8C3BE"/>
      </a:lt2>
      <a:accent1>
        <a:srgbClr val="1FADBF"/>
      </a:accent1>
      <a:accent2>
        <a:srgbClr val="E37F1C"/>
      </a:accent2>
      <a:accent3>
        <a:srgbClr val="A1006B"/>
      </a:accent3>
      <a:accent4>
        <a:srgbClr val="25835B"/>
      </a:accent4>
      <a:accent5>
        <a:srgbClr val="5B9F54"/>
      </a:accent5>
      <a:accent6>
        <a:srgbClr val="79B034"/>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RWJF Dark Blue">
  <a:themeElements>
    <a:clrScheme name="Custom 44">
      <a:dk1>
        <a:srgbClr val="06080A"/>
      </a:dk1>
      <a:lt1>
        <a:srgbClr val="FFFFFF"/>
      </a:lt1>
      <a:dk2>
        <a:srgbClr val="675C53"/>
      </a:dk2>
      <a:lt2>
        <a:srgbClr val="C8C3BE"/>
      </a:lt2>
      <a:accent1>
        <a:srgbClr val="E37F1C"/>
      </a:accent1>
      <a:accent2>
        <a:srgbClr val="97B03D"/>
      </a:accent2>
      <a:accent3>
        <a:srgbClr val="A1006B"/>
      </a:accent3>
      <a:accent4>
        <a:srgbClr val="164A7E"/>
      </a:accent4>
      <a:accent5>
        <a:srgbClr val="17619D"/>
      </a:accent5>
      <a:accent6>
        <a:srgbClr val="1991CC"/>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RWJF Red">
  <a:themeElements>
    <a:clrScheme name="Custom 45">
      <a:dk1>
        <a:srgbClr val="06080A"/>
      </a:dk1>
      <a:lt1>
        <a:srgbClr val="FFFFFF"/>
      </a:lt1>
      <a:dk2>
        <a:srgbClr val="675C53"/>
      </a:dk2>
      <a:lt2>
        <a:srgbClr val="C8C3BE"/>
      </a:lt2>
      <a:accent1>
        <a:srgbClr val="164A7E"/>
      </a:accent1>
      <a:accent2>
        <a:srgbClr val="97B03D"/>
      </a:accent2>
      <a:accent3>
        <a:srgbClr val="1FADBF"/>
      </a:accent3>
      <a:accent4>
        <a:srgbClr val="BF2228"/>
      </a:accent4>
      <a:accent5>
        <a:srgbClr val="F26522"/>
      </a:accent5>
      <a:accent6>
        <a:srgbClr val="FDA102"/>
      </a:accent6>
      <a:hlink>
        <a:srgbClr val="065293"/>
      </a:hlink>
      <a:folHlink>
        <a:srgbClr val="153369"/>
      </a:folHlink>
    </a:clrScheme>
    <a:fontScheme name="M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solidFill>
            <a:schemeClr val="accent4"/>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400" dirty="0" err="1" smtClean="0">
            <a:solidFill>
              <a:schemeClr val="bg1"/>
            </a:solidFill>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latin typeface="+mn-lt"/>
          </a:defRPr>
        </a:defPPr>
      </a:lstStyle>
    </a:txDef>
  </a:objectDefaults>
  <a:extraClrSchemeLst>
    <a:extraClrScheme>
      <a:clrScheme name="IMS_PPT_Standard_Template_v2 1">
        <a:dk1>
          <a:srgbClr val="111111"/>
        </a:dk1>
        <a:lt1>
          <a:srgbClr val="FFFFFF"/>
        </a:lt1>
        <a:dk2>
          <a:srgbClr val="0E0733"/>
        </a:dk2>
        <a:lt2>
          <a:srgbClr val="2E8D9E"/>
        </a:lt2>
        <a:accent1>
          <a:srgbClr val="C07200"/>
        </a:accent1>
        <a:accent2>
          <a:srgbClr val="0F6800"/>
        </a:accent2>
        <a:accent3>
          <a:srgbClr val="FFFFFF"/>
        </a:accent3>
        <a:accent4>
          <a:srgbClr val="0D0D0D"/>
        </a:accent4>
        <a:accent5>
          <a:srgbClr val="DCBCAA"/>
        </a:accent5>
        <a:accent6>
          <a:srgbClr val="0C5E00"/>
        </a:accent6>
        <a:hlink>
          <a:srgbClr val="00528A"/>
        </a:hlink>
        <a:folHlink>
          <a:srgbClr val="860C0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4901F7A4752E43A156B41D2E71508E" ma:contentTypeVersion="16" ma:contentTypeDescription="Create a new document." ma:contentTypeScope="" ma:versionID="e653871caca092f809aa694f1306a9d0">
  <xsd:schema xmlns:xsd="http://www.w3.org/2001/XMLSchema" xmlns:xs="http://www.w3.org/2001/XMLSchema" xmlns:p="http://schemas.microsoft.com/office/2006/metadata/properties" xmlns:ns2="801d38fa-17c2-4b9f-8e42-f2cf9dfec66e" xmlns:ns3="910fb7c4-6534-4137-9ea8-6caf51240b0a" targetNamespace="http://schemas.microsoft.com/office/2006/metadata/properties" ma:root="true" ma:fieldsID="a5e50020db0aa5dc2574455027505e70" ns2:_="" ns3:_="">
    <xsd:import namespace="801d38fa-17c2-4b9f-8e42-f2cf9dfec66e"/>
    <xsd:import namespace="910fb7c4-6534-4137-9ea8-6caf51240b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d38fa-17c2-4b9f-8e42-f2cf9dfec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71e24bb-a12b-4d87-b6a3-a707381d1562"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0fb7c4-6534-4137-9ea8-6caf51240b0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fcc7441-eb09-462d-b6a5-462c2c648c17}" ma:internalName="TaxCatchAll" ma:showField="CatchAllData" ma:web="910fb7c4-6534-4137-9ea8-6caf51240b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10fb7c4-6534-4137-9ea8-6caf51240b0a" xsi:nil="true"/>
    <lcf76f155ced4ddcb4097134ff3c332f xmlns="801d38fa-17c2-4b9f-8e42-f2cf9dfec66e">
      <Terms xmlns="http://schemas.microsoft.com/office/infopath/2007/PartnerControls"/>
    </lcf76f155ced4ddcb4097134ff3c332f>
    <SharedWithUsers xmlns="910fb7c4-6534-4137-9ea8-6caf51240b0a">
      <UserInfo>
        <DisplayName>Cuccia, Loretta</DisplayName>
        <AccountId>195</AccountId>
        <AccountType/>
      </UserInfo>
      <UserInfo>
        <DisplayName>Fabiani, Nick</DisplayName>
        <AccountId>336</AccountId>
        <AccountType/>
      </UserInfo>
      <UserInfo>
        <DisplayName>Van Roekel, Brooke</DisplayName>
        <AccountId>160</AccountId>
        <AccountType/>
      </UserInfo>
      <UserInfo>
        <DisplayName>Ranz-Schleifer, Naomi</DisplayName>
        <AccountId>115</AccountId>
        <AccountType/>
      </UserInfo>
      <UserInfo>
        <DisplayName>nranzchleifer</DisplayName>
        <AccountId>329</AccountId>
        <AccountType/>
      </UserInfo>
    </SharedWithUsers>
  </documentManagement>
</p:properties>
</file>

<file path=customXml/itemProps1.xml><?xml version="1.0" encoding="utf-8"?>
<ds:datastoreItem xmlns:ds="http://schemas.openxmlformats.org/officeDocument/2006/customXml" ds:itemID="{03E75FCA-F5A7-40E6-9ADA-71EB99F57FB5}">
  <ds:schemaRefs>
    <ds:schemaRef ds:uri="http://schemas.microsoft.com/sharepoint/v3/contenttype/forms"/>
  </ds:schemaRefs>
</ds:datastoreItem>
</file>

<file path=customXml/itemProps2.xml><?xml version="1.0" encoding="utf-8"?>
<ds:datastoreItem xmlns:ds="http://schemas.openxmlformats.org/officeDocument/2006/customXml" ds:itemID="{C2DE9ADF-205F-4431-A451-EB1E6C033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d38fa-17c2-4b9f-8e42-f2cf9dfec66e"/>
    <ds:schemaRef ds:uri="910fb7c4-6534-4137-9ea8-6caf51240b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96A326-A7CB-42FD-BC8D-6CB60DB3500C}">
  <ds:schemaRefs>
    <ds:schemaRef ds:uri="http://schemas.microsoft.com/office/2006/metadata/properties"/>
    <ds:schemaRef ds:uri="http://schemas.microsoft.com/office/infopath/2007/PartnerControls"/>
    <ds:schemaRef ds:uri="910fb7c4-6534-4137-9ea8-6caf51240b0a"/>
    <ds:schemaRef ds:uri="801d38fa-17c2-4b9f-8e42-f2cf9dfec66e"/>
  </ds:schemaRefs>
</ds:datastoreItem>
</file>

<file path=docProps/app.xml><?xml version="1.0" encoding="utf-8"?>
<Properties xmlns="http://schemas.openxmlformats.org/officeDocument/2006/extended-properties" xmlns:vt="http://schemas.openxmlformats.org/officeDocument/2006/docPropsVTypes">
  <Template>RWJF_Template_Purple.potx</Template>
  <TotalTime>0</TotalTime>
  <Words>590</Words>
  <Application>Microsoft Office PowerPoint</Application>
  <PresentationFormat>On-screen Show (16:9)</PresentationFormat>
  <Paragraphs>87</Paragraphs>
  <Slides>16</Slides>
  <Notes>13</Notes>
  <HiddenSlides>0</HiddenSlides>
  <MMClips>0</MMClips>
  <ScaleCrop>false</ScaleCrop>
  <HeadingPairs>
    <vt:vector size="4" baseType="variant">
      <vt:variant>
        <vt:lpstr>Theme</vt:lpstr>
      </vt:variant>
      <vt:variant>
        <vt:i4>8</vt:i4>
      </vt:variant>
      <vt:variant>
        <vt:lpstr>Slide Titles</vt:lpstr>
      </vt:variant>
      <vt:variant>
        <vt:i4>16</vt:i4>
      </vt:variant>
    </vt:vector>
  </HeadingPairs>
  <TitlesOfParts>
    <vt:vector size="24" baseType="lpstr">
      <vt:lpstr>RWJF Orange</vt:lpstr>
      <vt:lpstr>RWJF Blue</vt:lpstr>
      <vt:lpstr>RWJF Purple</vt:lpstr>
      <vt:lpstr>RWJF Green</vt:lpstr>
      <vt:lpstr>RWJF Yellow</vt:lpstr>
      <vt:lpstr>RWJF Drak Green</vt:lpstr>
      <vt:lpstr>RWJF Dark Blue</vt:lpstr>
      <vt:lpstr>RWJF Red</vt:lpstr>
      <vt:lpstr>RWJF Culture of Health Prize Alumni Storytelling Cohort  Request for Proposals</vt:lpstr>
      <vt:lpstr>What We’ll Cover Today</vt:lpstr>
      <vt:lpstr>PowerPoint Presentation</vt:lpstr>
      <vt:lpstr>RWJF Culture of Health Prize</vt:lpstr>
      <vt:lpstr>About the Opportunity</vt:lpstr>
      <vt:lpstr>About the Opportunity</vt:lpstr>
      <vt:lpstr>Application Process</vt:lpstr>
      <vt:lpstr>Applications Must…</vt:lpstr>
      <vt:lpstr>Applications Must…</vt:lpstr>
      <vt:lpstr>Commitment </vt:lpstr>
      <vt:lpstr>Commitment </vt:lpstr>
      <vt:lpstr>Review Process</vt:lpstr>
      <vt:lpstr>2023 Prize Selection Criteria </vt:lpstr>
      <vt:lpstr>Navigating the Application</vt:lpstr>
      <vt:lpstr>PowerPoint Presentation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of Health Prize  Call for Applications</dc:title>
  <dc:creator/>
  <cp:lastModifiedBy/>
  <cp:revision>605</cp:revision>
  <dcterms:created xsi:type="dcterms:W3CDTF">2012-09-26T19:53:49Z</dcterms:created>
  <dcterms:modified xsi:type="dcterms:W3CDTF">2023-12-20T16:11:11Z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0x010100384901F7A4752E43A156B41D2E71508E</vt:lpwstr>
  </property>
  <property fmtid="{D5CDD505-2E9C-101B-9397-08002B2CF9AE}" pid="3" name="MediaServiceImageTags">
    <vt:lpwstr/>
  </property>
</Properties>
</file>