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77475-2F70-A518-290C-E06A3E971812}" name="Joanne Lau" initials="JL" userId="S::jlau@hria.org::c68b2988-4f73-4298-8bb9-38ca22291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45EB9-BBBE-CDF7-4D53-6971A2ABFADA}" v="303" dt="2024-05-06T17:58:43.706"/>
    <p1510:client id="{41A5D1D6-02B6-4F7A-8296-42E66DA183BB}" v="3" dt="2024-05-06T18:12:42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68b2988-4f73-4298-8bb9-38ca22291b4a" providerId="ADAL" clId="{369D8897-9DBC-4CDE-8C1D-4F621977289E}"/>
    <pc:docChg chg="delSld">
      <pc:chgData name="Joanne Lau" userId="c68b2988-4f73-4298-8bb9-38ca22291b4a" providerId="ADAL" clId="{369D8897-9DBC-4CDE-8C1D-4F621977289E}" dt="2024-05-06T18:35:03.012" v="1"/>
      <pc:docMkLst>
        <pc:docMk/>
      </pc:docMkLst>
      <pc:sldChg chg="del">
        <pc:chgData name="Joanne Lau" userId="c68b2988-4f73-4298-8bb9-38ca22291b4a" providerId="ADAL" clId="{369D8897-9DBC-4CDE-8C1D-4F621977289E}" dt="2024-05-06T18:34:58.084" v="0" actId="2696"/>
        <pc:sldMkLst>
          <pc:docMk/>
          <pc:sldMk cId="2002866883" sldId="257"/>
        </pc:sldMkLst>
      </pc:sldChg>
      <pc:sldChg chg="delCm">
        <pc:chgData name="Joanne Lau" userId="c68b2988-4f73-4298-8bb9-38ca22291b4a" providerId="ADAL" clId="{369D8897-9DBC-4CDE-8C1D-4F621977289E}" dt="2024-05-06T18:35:03.012" v="1"/>
        <pc:sldMkLst>
          <pc:docMk/>
          <pc:sldMk cId="2187648257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oanne Lau" userId="c68b2988-4f73-4298-8bb9-38ca22291b4a" providerId="ADAL" clId="{369D8897-9DBC-4CDE-8C1D-4F621977289E}" dt="2024-05-06T18:35:03.012" v="1"/>
              <pc2:cmMkLst xmlns:pc2="http://schemas.microsoft.com/office/powerpoint/2019/9/main/command">
                <pc:docMk/>
                <pc:sldMk cId="2187648257" sldId="258"/>
                <pc2:cmMk id="{EB9925E6-0C05-4C03-AD6E-CEC0D8A382BD}"/>
              </pc2:cmMkLst>
            </pc226:cmChg>
          </p:ext>
        </pc:extLst>
      </pc:sldChg>
      <pc:sldChg chg="del">
        <pc:chgData name="Joanne Lau" userId="c68b2988-4f73-4298-8bb9-38ca22291b4a" providerId="ADAL" clId="{369D8897-9DBC-4CDE-8C1D-4F621977289E}" dt="2024-05-06T18:34:58.084" v="0" actId="2696"/>
        <pc:sldMkLst>
          <pc:docMk/>
          <pc:sldMk cId="4026833965" sldId="259"/>
        </pc:sldMkLst>
      </pc:sldChg>
      <pc:sldChg chg="del">
        <pc:chgData name="Joanne Lau" userId="c68b2988-4f73-4298-8bb9-38ca22291b4a" providerId="ADAL" clId="{369D8897-9DBC-4CDE-8C1D-4F621977289E}" dt="2024-05-06T18:34:58.084" v="0" actId="2696"/>
        <pc:sldMkLst>
          <pc:docMk/>
          <pc:sldMk cId="2720686845" sldId="260"/>
        </pc:sldMkLst>
      </pc:sldChg>
      <pc:sldChg chg="del">
        <pc:chgData name="Joanne Lau" userId="c68b2988-4f73-4298-8bb9-38ca22291b4a" providerId="ADAL" clId="{369D8897-9DBC-4CDE-8C1D-4F621977289E}" dt="2024-05-06T18:34:58.084" v="0" actId="2696"/>
        <pc:sldMkLst>
          <pc:docMk/>
          <pc:sldMk cId="357423184" sldId="261"/>
        </pc:sldMkLst>
      </pc:sldChg>
      <pc:sldChg chg="del">
        <pc:chgData name="Joanne Lau" userId="c68b2988-4f73-4298-8bb9-38ca22291b4a" providerId="ADAL" clId="{369D8897-9DBC-4CDE-8C1D-4F621977289E}" dt="2024-05-06T18:34:58.084" v="0" actId="2696"/>
        <pc:sldMkLst>
          <pc:docMk/>
          <pc:sldMk cId="2539886266" sldId="262"/>
        </pc:sldMkLst>
      </pc:sldChg>
      <pc:sldChg chg="del">
        <pc:chgData name="Joanne Lau" userId="c68b2988-4f73-4298-8bb9-38ca22291b4a" providerId="ADAL" clId="{369D8897-9DBC-4CDE-8C1D-4F621977289E}" dt="2024-05-06T18:34:58.084" v="0" actId="2696"/>
        <pc:sldMkLst>
          <pc:docMk/>
          <pc:sldMk cId="1388870813" sldId="263"/>
        </pc:sldMkLst>
      </pc:sldChg>
      <pc:sldChg chg="del">
        <pc:chgData name="Joanne Lau" userId="c68b2988-4f73-4298-8bb9-38ca22291b4a" providerId="ADAL" clId="{369D8897-9DBC-4CDE-8C1D-4F621977289E}" dt="2024-05-06T18:34:58.084" v="0" actId="2696"/>
        <pc:sldMkLst>
          <pc:docMk/>
          <pc:sldMk cId="153977139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6CC4-2CF5-4FAF-A229-29990BD19A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7A6-5E80-4A85-ADF6-05F6B8436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rwjb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464654" y="2091071"/>
            <a:ext cx="3390745" cy="16674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ar-SA" sz="1600" dirty="0">
                <a:latin typeface="Arial"/>
                <a:cs typeface="Arial"/>
              </a:rPr>
              <a:t>يُجري مجتمع </a:t>
            </a:r>
            <a:r>
              <a:rPr lang="en-US" sz="1600" dirty="0" err="1">
                <a:latin typeface="Arial"/>
                <a:cs typeface="Arial"/>
              </a:rPr>
              <a:t>RWJBarnabas</a:t>
            </a:r>
            <a:r>
              <a:rPr lang="en-US" sz="1600" dirty="0">
                <a:latin typeface="Arial"/>
                <a:cs typeface="Arial"/>
              </a:rPr>
              <a:t> Health </a:t>
            </a:r>
            <a:r>
              <a:rPr lang="ar-SA" sz="1600" dirty="0">
                <a:latin typeface="Arial"/>
                <a:cs typeface="Arial"/>
              </a:rPr>
              <a:t>ومستشفياته والجهات التابعة له وشركاؤه المجتمعيون استطلاع آراء للسكان في مجال صحة المجتمع؛ يمكن أن تساعد أرائك في تشكيل البرامج والخدمات المستقبلية</a:t>
            </a:r>
            <a:endParaRPr lang="en-US" sz="1600" dirty="0">
              <a:latin typeface="+mn-lt"/>
            </a:endParaRPr>
          </a:p>
          <a:p>
            <a:pPr algn="ctr">
              <a:buNone/>
            </a:pPr>
            <a:r>
              <a:rPr lang="ar-SA" sz="1800" dirty="0">
                <a:solidFill>
                  <a:srgbClr val="000000"/>
                </a:solidFill>
                <a:latin typeface="Arial"/>
                <a:cs typeface="Arial"/>
              </a:rPr>
              <a:t>من الضروري أن نتعاون معًا، حيث ستستخدم إجابات الاستطلاع من أجل العمل على تحسين صحة وسلامة أفراد مجتمعاتنا، حتى يتمكن جميع السكان من العيش برخاء فيها</a:t>
            </a:r>
            <a:endParaRPr lang="en-US" sz="1600" dirty="0"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5835117" y="1454586"/>
            <a:ext cx="5320145" cy="663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ar-SA" sz="6600" b="1" u="sng" dirty="0">
                <a:solidFill>
                  <a:srgbClr val="00508A"/>
                </a:solidFill>
                <a:latin typeface="Arial"/>
                <a:cs typeface="Arial"/>
              </a:rPr>
              <a:t>رأيك يهمنا.</a:t>
            </a:r>
            <a:endParaRPr lang="en-US" sz="5400" b="1" dirty="0">
              <a:solidFill>
                <a:srgbClr val="00508A"/>
              </a:solidFill>
              <a:latin typeface="Aptos Black" panose="020F0502020204030204" pitchFamily="34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151867" y="610469"/>
            <a:ext cx="4193911" cy="46102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ar-SA" sz="2600" b="1" dirty="0">
                <a:solidFill>
                  <a:srgbClr val="00508A"/>
                </a:solidFill>
                <a:latin typeface="Arial"/>
                <a:cs typeface="Arial"/>
              </a:rPr>
              <a:t>لنعمل معًا يدًا بيد على تحسين صحة أفراد مجتمعنا!</a:t>
            </a:r>
            <a:endParaRPr lang="en-US" sz="2800" b="1" dirty="0">
              <a:solidFill>
                <a:srgbClr val="00508A"/>
              </a:solidFill>
              <a:latin typeface="+mj-lt"/>
            </a:endParaRP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185" y="3103675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6454666" y="2317667"/>
            <a:ext cx="4081043" cy="902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1600" dirty="0">
                <a:solidFill>
                  <a:srgbClr val="000000"/>
                </a:solidFill>
                <a:latin typeface="Arial"/>
                <a:cs typeface="Arial"/>
              </a:rPr>
              <a:t>الاستطلاع متوفر في 8 لغات وسيأخذ من وقتك حوالي 15 دقيقة فقط لإكماله</a:t>
            </a:r>
            <a:endParaRPr lang="ar-SA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1600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056713" y="5194475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3334" y="387140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764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Black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86</cp:revision>
  <dcterms:created xsi:type="dcterms:W3CDTF">2024-05-02T19:37:05Z</dcterms:created>
  <dcterms:modified xsi:type="dcterms:W3CDTF">2024-05-06T18:35:07Z</dcterms:modified>
</cp:coreProperties>
</file>