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E977475-2F70-A518-290C-E06A3E971812}" name="Joanne Lau" initials="JL" userId="S::jlau@hria.org::c68b2988-4f73-4298-8bb9-38ca22291b4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8" autoAdjust="0"/>
    <p:restoredTop sz="82201" autoAdjust="0"/>
  </p:normalViewPr>
  <p:slideViewPr>
    <p:cSldViewPr snapToGrid="0">
      <p:cViewPr varScale="1">
        <p:scale>
          <a:sx n="94" d="100"/>
          <a:sy n="94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Lau" userId="c68b2988-4f73-4298-8bb9-38ca22291b4a" providerId="ADAL" clId="{120D431C-B5D5-4BCB-9010-DBB7C64011F5}"/>
    <pc:docChg chg="delSld">
      <pc:chgData name="Joanne Lau" userId="c68b2988-4f73-4298-8bb9-38ca22291b4a" providerId="ADAL" clId="{120D431C-B5D5-4BCB-9010-DBB7C64011F5}" dt="2024-05-06T18:35:47.937" v="1"/>
      <pc:docMkLst>
        <pc:docMk/>
      </pc:docMkLst>
      <pc:sldChg chg="del">
        <pc:chgData name="Joanne Lau" userId="c68b2988-4f73-4298-8bb9-38ca22291b4a" providerId="ADAL" clId="{120D431C-B5D5-4BCB-9010-DBB7C64011F5}" dt="2024-05-06T18:35:45.145" v="0" actId="2696"/>
        <pc:sldMkLst>
          <pc:docMk/>
          <pc:sldMk cId="2002866883" sldId="257"/>
        </pc:sldMkLst>
      </pc:sldChg>
      <pc:sldChg chg="del">
        <pc:chgData name="Joanne Lau" userId="c68b2988-4f73-4298-8bb9-38ca22291b4a" providerId="ADAL" clId="{120D431C-B5D5-4BCB-9010-DBB7C64011F5}" dt="2024-05-06T18:35:45.145" v="0" actId="2696"/>
        <pc:sldMkLst>
          <pc:docMk/>
          <pc:sldMk cId="2187648257" sldId="258"/>
        </pc:sldMkLst>
      </pc:sldChg>
      <pc:sldChg chg="delCm">
        <pc:chgData name="Joanne Lau" userId="c68b2988-4f73-4298-8bb9-38ca22291b4a" providerId="ADAL" clId="{120D431C-B5D5-4BCB-9010-DBB7C64011F5}" dt="2024-05-06T18:35:47.937" v="1"/>
        <pc:sldMkLst>
          <pc:docMk/>
          <pc:sldMk cId="4026833965" sldId="25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Joanne Lau" userId="c68b2988-4f73-4298-8bb9-38ca22291b4a" providerId="ADAL" clId="{120D431C-B5D5-4BCB-9010-DBB7C64011F5}" dt="2024-05-06T18:35:47.937" v="1"/>
              <pc2:cmMkLst xmlns:pc2="http://schemas.microsoft.com/office/powerpoint/2019/9/main/command">
                <pc:docMk/>
                <pc:sldMk cId="4026833965" sldId="259"/>
                <pc2:cmMk id="{7328A696-7982-4583-A27F-635FE7B998B0}"/>
              </pc2:cmMkLst>
            </pc226:cmChg>
          </p:ext>
        </pc:extLst>
      </pc:sldChg>
      <pc:sldChg chg="del">
        <pc:chgData name="Joanne Lau" userId="c68b2988-4f73-4298-8bb9-38ca22291b4a" providerId="ADAL" clId="{120D431C-B5D5-4BCB-9010-DBB7C64011F5}" dt="2024-05-06T18:35:45.145" v="0" actId="2696"/>
        <pc:sldMkLst>
          <pc:docMk/>
          <pc:sldMk cId="2720686845" sldId="260"/>
        </pc:sldMkLst>
      </pc:sldChg>
      <pc:sldChg chg="del">
        <pc:chgData name="Joanne Lau" userId="c68b2988-4f73-4298-8bb9-38ca22291b4a" providerId="ADAL" clId="{120D431C-B5D5-4BCB-9010-DBB7C64011F5}" dt="2024-05-06T18:35:45.145" v="0" actId="2696"/>
        <pc:sldMkLst>
          <pc:docMk/>
          <pc:sldMk cId="357423184" sldId="261"/>
        </pc:sldMkLst>
      </pc:sldChg>
      <pc:sldChg chg="del">
        <pc:chgData name="Joanne Lau" userId="c68b2988-4f73-4298-8bb9-38ca22291b4a" providerId="ADAL" clId="{120D431C-B5D5-4BCB-9010-DBB7C64011F5}" dt="2024-05-06T18:35:45.145" v="0" actId="2696"/>
        <pc:sldMkLst>
          <pc:docMk/>
          <pc:sldMk cId="2539886266" sldId="262"/>
        </pc:sldMkLst>
      </pc:sldChg>
      <pc:sldChg chg="del">
        <pc:chgData name="Joanne Lau" userId="c68b2988-4f73-4298-8bb9-38ca22291b4a" providerId="ADAL" clId="{120D431C-B5D5-4BCB-9010-DBB7C64011F5}" dt="2024-05-06T18:35:45.145" v="0" actId="2696"/>
        <pc:sldMkLst>
          <pc:docMk/>
          <pc:sldMk cId="1388870813" sldId="263"/>
        </pc:sldMkLst>
      </pc:sldChg>
      <pc:sldChg chg="del">
        <pc:chgData name="Joanne Lau" userId="c68b2988-4f73-4298-8bb9-38ca22291b4a" providerId="ADAL" clId="{120D431C-B5D5-4BCB-9010-DBB7C64011F5}" dt="2024-05-06T18:35:45.145" v="0" actId="2696"/>
        <pc:sldMkLst>
          <pc:docMk/>
          <pc:sldMk cId="1539771398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96CC4-2CF5-4FAF-A229-29990BD19A0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837A6-5E80-4A85-ADF6-05F6B8436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68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B70F1-0E44-38AF-73E6-1C1255FAD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CB654E-2008-C3AD-C844-31FE0B232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A93E8-D05B-594B-E996-F4E89CC92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9F071-FFB4-E61B-A25D-D60B85D2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D81BE-45D7-D61A-452F-8C9DB9DF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0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D1335-A7A1-AA5B-698F-1306B620D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813A2-A899-28FA-7ACF-4B68DAAAE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A2A01-E088-1A82-5DE0-1B3BEE663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2BD33-F148-F158-7460-BC3AE96D9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A40F5-F43A-E903-7307-C0652ED0A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0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C53750-EA88-A289-2FA4-A2947D828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881251-95A5-3F44-4A4A-35AB517B9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F7D4A-0D05-3DA5-047E-2F39112DC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F5FD0-36D7-F00C-F149-B73BD55A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52403-82F0-42F1-DA69-34339A282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4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5E80C-1C45-8C16-6327-8FD086A19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D7DFE-65AB-6CA3-8FB9-3FE8CEF53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7D032-8A9A-6EAC-988C-427C4A23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CD536-BC96-F7A6-4236-08DCEB35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604F8-2A25-522D-458D-5C5F81DE3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5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456E5-B9EA-AE1F-BB1E-C5A8FEED3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74E9C-F7DE-4301-7E50-7FC000B1A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63182-ED83-CA58-E333-004260DE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8C429-03FE-9444-261A-B51452918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9B42E-F703-2BB8-D6AB-9D7A5044C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8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1F2BB-BDC7-01C4-2962-2126FFDC6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15B26-1FCD-7977-33BE-B625D456B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A24A9-3D23-12A9-EB93-632614D96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DD3E1-2807-9283-806F-614941EC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A311B-23CD-84DE-08BB-9F03114E8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C1537-84BC-C061-EF5A-2BE8D6235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0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7B10-A76C-A9F9-2F3A-E06580683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A7835-3955-032C-8A25-74B9DF846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D95647-2637-4995-F6CE-E0A4B3743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7EB8E7-09E4-E1B3-CE93-69052C9AA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5BE643-DF9E-AF71-FF4C-13AE814A1F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CE06C1-420E-736F-592C-8BC479694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D770C-E7E0-734B-0821-B3396F696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56F9C3-4EDF-4DCE-CC2B-00CB2A4B0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7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50C6-2E46-21EE-D2B7-F039E93E6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4D1E3D-1E77-1988-C534-2599B6FE4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1D8B4-1216-D283-0FBF-F5854D82B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EB038D-63F3-A6C5-2A06-9A4278C2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0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70DBB-E5CF-E007-01EA-BB034FDCC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597318-63C9-220E-A65E-3F6E8C3DE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84824-DA7A-07F8-4484-8E0E09EE4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0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9FDB9-CB8B-9203-B3E7-5E22B95D1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C585D-FC72-A93E-60E5-02BB97EC0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52EF2-E7D7-8018-AB25-D8B35467E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8418F-7032-E4F4-EDDA-E9D1A8C1B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A35B7-D9FC-0839-177A-1E3D2B506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62252-7AB3-7E3C-1028-6025EBEB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2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CC4D1-EBD9-5FFA-6397-61324A415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50D5BD-19E5-F4F7-4D08-0FA4BBAB5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408E3-297E-CEBD-8599-1E9BF5916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3B86B-B4F2-4C9D-BCAC-601FC3269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538E2-2847-8CE5-EE08-CA86F3D83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71C14-F452-150E-8EDB-46352D8F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5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25C146-FFC2-1E9B-0267-5E53169CE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B391CF-4021-8D27-4468-8F5F26B53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46596-D0AB-0ED5-B18D-FFDFF8F6D1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F7325-65FF-ED81-75D5-192083996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A0574-7B00-0941-12EC-6407AA426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2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rwjb2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A837F2D-7923-477C-E106-43449DB14090}"/>
              </a:ext>
            </a:extLst>
          </p:cNvPr>
          <p:cNvSpPr/>
          <p:nvPr/>
        </p:nvSpPr>
        <p:spPr>
          <a:xfrm>
            <a:off x="-26543" y="-210874"/>
            <a:ext cx="4557427" cy="7277694"/>
          </a:xfrm>
          <a:prstGeom prst="rect">
            <a:avLst/>
          </a:prstGeom>
          <a:solidFill>
            <a:srgbClr val="CED6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6D2C1B26-B83D-C25F-1B41-8C6F029AB8E1}"/>
              </a:ext>
            </a:extLst>
          </p:cNvPr>
          <p:cNvSpPr txBox="1">
            <a:spLocks/>
          </p:cNvSpPr>
          <p:nvPr/>
        </p:nvSpPr>
        <p:spPr>
          <a:xfrm>
            <a:off x="673590" y="2091071"/>
            <a:ext cx="3390745" cy="3620664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600" dirty="0" err="1">
                <a:latin typeface="Microsoft YaHei"/>
                <a:ea typeface="Microsoft YaHei"/>
              </a:rPr>
              <a:t>RWJBarnabas</a:t>
            </a:r>
            <a:r>
              <a:rPr lang="en-US" sz="1600" dirty="0">
                <a:latin typeface="Microsoft YaHei"/>
                <a:ea typeface="Microsoft YaHei"/>
              </a:rPr>
              <a:t> Health</a:t>
            </a:r>
            <a:r>
              <a:rPr lang="zh-CN" altLang="en-US" sz="1600" dirty="0">
                <a:latin typeface="Microsoft YaHei"/>
                <a:ea typeface="Microsoft YaHei"/>
              </a:rPr>
              <a:t>、其医院、附属机构和社区合作伙伴正在进行社区健康居民调查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6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zh-CN" sz="1600" u="sng" dirty="0">
                <a:latin typeface="Microsoft YaHei"/>
                <a:ea typeface="Microsoft YaHei"/>
              </a:rPr>
              <a:t>您的意见</a:t>
            </a:r>
            <a:r>
              <a:rPr lang="zh-CN" sz="1600" dirty="0">
                <a:latin typeface="Microsoft YaHei"/>
                <a:ea typeface="Microsoft YaHei"/>
              </a:rPr>
              <a:t> 将帮助我们塑造未来的项目和服务</a:t>
            </a:r>
            <a:endParaRPr lang="en-US" altLang="zh-CN" sz="1600" dirty="0">
              <a:latin typeface="Microsoft YaHei"/>
              <a:ea typeface="Microsoft YaHei"/>
            </a:endParaRPr>
          </a:p>
          <a:p>
            <a:pPr>
              <a:lnSpc>
                <a:spcPct val="100000"/>
              </a:lnSpc>
            </a:pPr>
            <a:endParaRPr lang="zh-CN" sz="1600" dirty="0">
              <a:solidFill>
                <a:srgbClr val="000000"/>
              </a:solidFill>
              <a:latin typeface="Microsoft YaHei"/>
              <a:ea typeface="Microsoft YaHei"/>
            </a:endParaRPr>
          </a:p>
          <a:p>
            <a:pPr>
              <a:lnSpc>
                <a:spcPct val="100000"/>
              </a:lnSpc>
            </a:pPr>
            <a:r>
              <a:rPr lang="zh-CN" sz="1600" dirty="0">
                <a:latin typeface="Microsoft YaHei"/>
                <a:ea typeface="Microsoft YaHei"/>
              </a:rPr>
              <a:t>我们协同合作，调查结果将使我们的社区更健康、更安全， 所有居民都能在社区幸福生活</a:t>
            </a:r>
            <a:endParaRPr lang="zh-CN" sz="1600" dirty="0">
              <a:solidFill>
                <a:srgbClr val="000000"/>
              </a:solidFill>
              <a:latin typeface="Microsoft YaHei"/>
              <a:ea typeface="Microsoft YaHei"/>
            </a:endParaRPr>
          </a:p>
          <a:p>
            <a:pPr>
              <a:lnSpc>
                <a:spcPct val="100000"/>
              </a:lnSpc>
            </a:pPr>
            <a:endParaRPr lang="zh-CN" sz="1600" dirty="0">
              <a:solidFill>
                <a:srgbClr val="000000"/>
              </a:solidFill>
              <a:latin typeface="Microsoft YaHei"/>
              <a:ea typeface="Microsoft YaHei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35EFDDF-D370-183E-FB96-8D9A34EC36B1}"/>
              </a:ext>
            </a:extLst>
          </p:cNvPr>
          <p:cNvSpPr txBox="1">
            <a:spLocks/>
          </p:cNvSpPr>
          <p:nvPr/>
        </p:nvSpPr>
        <p:spPr>
          <a:xfrm>
            <a:off x="6099854" y="1254974"/>
            <a:ext cx="5320145" cy="8795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b="0" i="0" kern="1200" spc="-40" baseline="0">
                <a:solidFill>
                  <a:schemeClr val="tx1"/>
                </a:solidFill>
                <a:latin typeface="Petrona" pitchFamily="2" charset="77"/>
                <a:ea typeface="+mj-ea"/>
                <a:cs typeface="+mj-cs"/>
              </a:defRPr>
            </a:lvl1pPr>
          </a:lstStyle>
          <a:p>
            <a:r>
              <a:rPr lang="zh-CN" altLang="en-US" sz="4000" b="1" u="sng">
                <a:solidFill>
                  <a:srgbClr val="00508A"/>
                </a:solidFill>
                <a:latin typeface="Microsoft YaHei"/>
                <a:ea typeface="Microsoft YaHei"/>
              </a:rPr>
              <a:t>您</a:t>
            </a:r>
            <a:r>
              <a:rPr lang="zh-CN" altLang="en-US" sz="4000" b="1">
                <a:solidFill>
                  <a:srgbClr val="00508A"/>
                </a:solidFill>
                <a:latin typeface="Microsoft YaHei"/>
                <a:ea typeface="Microsoft YaHei"/>
              </a:rPr>
              <a:t>的心声很重要。</a:t>
            </a:r>
            <a:endParaRPr lang="en-US" sz="4000" b="1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D59C1B8-87FF-A6F7-A09C-938FB7C3120E}"/>
              </a:ext>
            </a:extLst>
          </p:cNvPr>
          <p:cNvSpPr txBox="1">
            <a:spLocks/>
          </p:cNvSpPr>
          <p:nvPr/>
        </p:nvSpPr>
        <p:spPr>
          <a:xfrm>
            <a:off x="426187" y="585888"/>
            <a:ext cx="3898944" cy="113698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zh-CN" altLang="en-US" sz="2600" b="1" dirty="0">
                <a:solidFill>
                  <a:srgbClr val="00508A"/>
                </a:solidFill>
                <a:latin typeface="Microsoft YaHei"/>
                <a:ea typeface="Microsoft YaHei"/>
              </a:rPr>
              <a:t>让我们齐心协力共同改善们社区的健康！</a:t>
            </a:r>
            <a:endParaRPr lang="en-US" b="1" dirty="0"/>
          </a:p>
          <a:p>
            <a:pPr marL="0" indent="0" algn="ctr">
              <a:buNone/>
            </a:pPr>
            <a:endParaRPr lang="en-US" sz="2800" b="1" dirty="0">
              <a:solidFill>
                <a:srgbClr val="00508A"/>
              </a:solidFill>
              <a:latin typeface="+mj-lt"/>
            </a:endParaRPr>
          </a:p>
        </p:txBody>
      </p:sp>
      <p:pic>
        <p:nvPicPr>
          <p:cNvPr id="9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ADA5560-FA9D-1130-0410-0E2D6961A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637" y="3035584"/>
            <a:ext cx="2092552" cy="20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BC03EE-8620-19FB-4679-AD16090E6308}"/>
              </a:ext>
            </a:extLst>
          </p:cNvPr>
          <p:cNvSpPr txBox="1">
            <a:spLocks/>
          </p:cNvSpPr>
          <p:nvPr/>
        </p:nvSpPr>
        <p:spPr>
          <a:xfrm>
            <a:off x="7268230" y="2361177"/>
            <a:ext cx="2785755" cy="9497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dirty="0">
                <a:solidFill>
                  <a:srgbClr val="000000"/>
                </a:solidFill>
                <a:latin typeface="Microsoft YaHei"/>
                <a:ea typeface="Microsoft YaHei"/>
              </a:rPr>
              <a:t>该调查提供</a:t>
            </a:r>
            <a:r>
              <a:rPr lang="en-US" sz="1600" dirty="0">
                <a:solidFill>
                  <a:srgbClr val="000000"/>
                </a:solidFill>
                <a:latin typeface="Microsoft YaHei"/>
                <a:ea typeface="Microsoft YaHei"/>
              </a:rPr>
              <a:t> 8 </a:t>
            </a:r>
            <a:r>
              <a:rPr lang="zh-CN" altLang="en-US" sz="1600" dirty="0">
                <a:solidFill>
                  <a:srgbClr val="000000"/>
                </a:solidFill>
                <a:latin typeface="Microsoft YaHei"/>
                <a:ea typeface="Microsoft YaHei"/>
              </a:rPr>
              <a:t>种语言版本，约</a:t>
            </a:r>
            <a:r>
              <a:rPr lang="en-US" sz="1600" dirty="0">
                <a:solidFill>
                  <a:srgbClr val="000000"/>
                </a:solidFill>
                <a:latin typeface="Microsoft YaHei"/>
                <a:ea typeface="Microsoft YaHei"/>
              </a:rPr>
              <a:t> 15 </a:t>
            </a:r>
            <a:r>
              <a:rPr lang="zh-CN" altLang="en-US" sz="1600" dirty="0">
                <a:solidFill>
                  <a:srgbClr val="000000"/>
                </a:solidFill>
                <a:latin typeface="Microsoft YaHei"/>
                <a:ea typeface="Microsoft YaHei"/>
              </a:rPr>
              <a:t>分钟即可完成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sz="1600" dirty="0">
              <a:latin typeface="Aptos" panose="020B00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0CBE47-12D3-7010-D9B4-100DD270DDE3}"/>
              </a:ext>
            </a:extLst>
          </p:cNvPr>
          <p:cNvSpPr txBox="1"/>
          <p:nvPr/>
        </p:nvSpPr>
        <p:spPr>
          <a:xfrm>
            <a:off x="7118023" y="5028061"/>
            <a:ext cx="28769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u="sng" strike="noStrike" dirty="0">
                <a:effectLst/>
                <a:latin typeface="Aptos" panose="020B00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https://bit.ly/rwjb24</a:t>
            </a:r>
            <a:r>
              <a:rPr lang="en-US" sz="2400" b="0" i="0" dirty="0">
                <a:effectLst/>
                <a:latin typeface="Aptos" panose="020B0004020202020204" pitchFamily="34" charset="0"/>
              </a:rPr>
              <a:t> </a:t>
            </a:r>
            <a:endParaRPr lang="en-US" sz="2400" dirty="0">
              <a:latin typeface="Aptos" panose="020B0004020202020204" pitchFamily="34" charset="0"/>
            </a:endParaRPr>
          </a:p>
        </p:txBody>
      </p:sp>
      <p:pic>
        <p:nvPicPr>
          <p:cNvPr id="25" name="Graphic 24" descr="Chat with solid fill">
            <a:extLst>
              <a:ext uri="{FF2B5EF4-FFF2-40B4-BE49-F238E27FC236}">
                <a16:creationId xmlns:a16="http://schemas.microsoft.com/office/drawing/2014/main" id="{1952DC6E-2EDA-980F-E992-C27D13B83C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24644" y="588588"/>
            <a:ext cx="663707" cy="663707"/>
          </a:xfrm>
          <a:prstGeom prst="rect">
            <a:avLst/>
          </a:prstGeom>
        </p:spPr>
      </p:pic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B7B1D08E-34EF-E79A-A662-AFAC36D801B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7" b="-10000"/>
          <a:stretch/>
        </p:blipFill>
        <p:spPr>
          <a:xfrm>
            <a:off x="5203243" y="6202868"/>
            <a:ext cx="6399260" cy="58810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6833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Microsoft YaHei</vt:lpstr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Lau</dc:creator>
  <cp:lastModifiedBy>Joanne Lau</cp:lastModifiedBy>
  <cp:revision>86</cp:revision>
  <dcterms:created xsi:type="dcterms:W3CDTF">2024-05-02T19:37:05Z</dcterms:created>
  <dcterms:modified xsi:type="dcterms:W3CDTF">2024-05-06T18:35:49Z</dcterms:modified>
</cp:coreProperties>
</file>