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au" userId="S::jlau@hria.org::c68b2988-4f73-4298-8bb9-38ca22291b4a" providerId="AD" clId="Web-{2F17E5E7-33DF-EA00-1999-D497567B5A66}"/>
    <pc:docChg chg="modSld sldOrd">
      <pc:chgData name="Joanne Lau" userId="S::jlau@hria.org::c68b2988-4f73-4298-8bb9-38ca22291b4a" providerId="AD" clId="Web-{2F17E5E7-33DF-EA00-1999-D497567B5A66}" dt="2024-05-03T10:25:10.222" v="14"/>
      <pc:docMkLst>
        <pc:docMk/>
      </pc:docMkLst>
      <pc:sldChg chg="mod modShow">
        <pc:chgData name="Joanne Lau" userId="S::jlau@hria.org::c68b2988-4f73-4298-8bb9-38ca22291b4a" providerId="AD" clId="Web-{2F17E5E7-33DF-EA00-1999-D497567B5A66}" dt="2024-05-03T10:25:08.862" v="13"/>
        <pc:sldMkLst>
          <pc:docMk/>
          <pc:sldMk cId="1630047244" sldId="256"/>
        </pc:sldMkLst>
      </pc:sldChg>
      <pc:sldChg chg="modSp ord">
        <pc:chgData name="Joanne Lau" userId="S::jlau@hria.org::c68b2988-4f73-4298-8bb9-38ca22291b4a" providerId="AD" clId="Web-{2F17E5E7-33DF-EA00-1999-D497567B5A66}" dt="2024-05-03T10:25:10.222" v="14"/>
        <pc:sldMkLst>
          <pc:docMk/>
          <pc:sldMk cId="2002866883" sldId="257"/>
        </pc:sldMkLst>
        <pc:spChg chg="mod">
          <ac:chgData name="Joanne Lau" userId="S::jlau@hria.org::c68b2988-4f73-4298-8bb9-38ca22291b4a" providerId="AD" clId="Web-{2F17E5E7-33DF-EA00-1999-D497567B5A66}" dt="2024-05-03T10:24:17.376" v="10" actId="1076"/>
          <ac:spMkLst>
            <pc:docMk/>
            <pc:sldMk cId="2002866883" sldId="257"/>
            <ac:spMk id="5" creationId="{DA837F2D-7923-477C-E106-43449DB14090}"/>
          </ac:spMkLst>
        </pc:spChg>
        <pc:spChg chg="mod">
          <ac:chgData name="Joanne Lau" userId="S::jlau@hria.org::c68b2988-4f73-4298-8bb9-38ca22291b4a" providerId="AD" clId="Web-{2F17E5E7-33DF-EA00-1999-D497567B5A66}" dt="2024-05-03T10:24:22.126" v="11" actId="1076"/>
          <ac:spMkLst>
            <pc:docMk/>
            <pc:sldMk cId="2002866883" sldId="257"/>
            <ac:spMk id="6" creationId="{6D2C1B26-B83D-C25F-1B41-8C6F029AB8E1}"/>
          </ac:spMkLst>
        </pc:spChg>
        <pc:spChg chg="mod">
          <ac:chgData name="Joanne Lau" userId="S::jlau@hria.org::c68b2988-4f73-4298-8bb9-38ca22291b4a" providerId="AD" clId="Web-{2F17E5E7-33DF-EA00-1999-D497567B5A66}" dt="2024-05-03T10:23:31.749" v="0" actId="1076"/>
          <ac:spMkLst>
            <pc:docMk/>
            <pc:sldMk cId="2002866883" sldId="257"/>
            <ac:spMk id="7" creationId="{635EFDDF-D370-183E-FB96-8D9A34EC36B1}"/>
          </ac:spMkLst>
        </pc:spChg>
        <pc:spChg chg="mod">
          <ac:chgData name="Joanne Lau" userId="S::jlau@hria.org::c68b2988-4f73-4298-8bb9-38ca22291b4a" providerId="AD" clId="Web-{2F17E5E7-33DF-EA00-1999-D497567B5A66}" dt="2024-05-03T10:24:15.626" v="9" actId="1076"/>
          <ac:spMkLst>
            <pc:docMk/>
            <pc:sldMk cId="2002866883" sldId="257"/>
            <ac:spMk id="8" creationId="{FD59C1B8-87FF-A6F7-A09C-938FB7C3120E}"/>
          </ac:spMkLst>
        </pc:spChg>
        <pc:spChg chg="mod">
          <ac:chgData name="Joanne Lau" userId="S::jlau@hria.org::c68b2988-4f73-4298-8bb9-38ca22291b4a" providerId="AD" clId="Web-{2F17E5E7-33DF-EA00-1999-D497567B5A66}" dt="2024-05-03T10:23:31.765" v="2" actId="1076"/>
          <ac:spMkLst>
            <pc:docMk/>
            <pc:sldMk cId="2002866883" sldId="257"/>
            <ac:spMk id="10" creationId="{E3BC03EE-8620-19FB-4679-AD16090E6308}"/>
          </ac:spMkLst>
        </pc:spChg>
        <pc:spChg chg="mod">
          <ac:chgData name="Joanne Lau" userId="S::jlau@hria.org::c68b2988-4f73-4298-8bb9-38ca22291b4a" providerId="AD" clId="Web-{2F17E5E7-33DF-EA00-1999-D497567B5A66}" dt="2024-05-03T10:23:31.765" v="3" actId="1076"/>
          <ac:spMkLst>
            <pc:docMk/>
            <pc:sldMk cId="2002866883" sldId="257"/>
            <ac:spMk id="12" creationId="{3A0CBE47-12D3-7010-D9B4-100DD270DDE3}"/>
          </ac:spMkLst>
        </pc:spChg>
        <pc:picChg chg="mod">
          <ac:chgData name="Joanne Lau" userId="S::jlau@hria.org::c68b2988-4f73-4298-8bb9-38ca22291b4a" providerId="AD" clId="Web-{2F17E5E7-33DF-EA00-1999-D497567B5A66}" dt="2024-05-03T10:24:37.970" v="12" actId="1076"/>
          <ac:picMkLst>
            <pc:docMk/>
            <pc:sldMk cId="2002866883" sldId="257"/>
            <ac:picMk id="3" creationId="{B7B1D08E-34EF-E79A-A662-AFAC36D801B6}"/>
          </ac:picMkLst>
        </pc:picChg>
        <pc:picChg chg="mod">
          <ac:chgData name="Joanne Lau" userId="S::jlau@hria.org::c68b2988-4f73-4298-8bb9-38ca22291b4a" providerId="AD" clId="Web-{2F17E5E7-33DF-EA00-1999-D497567B5A66}" dt="2024-05-03T10:23:31.749" v="1" actId="1076"/>
          <ac:picMkLst>
            <pc:docMk/>
            <pc:sldMk cId="2002866883" sldId="257"/>
            <ac:picMk id="9" creationId="{FADA5560-FA9D-1130-0410-0E2D6961AE5A}"/>
          </ac:picMkLst>
        </pc:picChg>
        <pc:picChg chg="mod">
          <ac:chgData name="Joanne Lau" userId="S::jlau@hria.org::c68b2988-4f73-4298-8bb9-38ca22291b4a" providerId="AD" clId="Web-{2F17E5E7-33DF-EA00-1999-D497567B5A66}" dt="2024-05-03T10:23:31.765" v="4" actId="1076"/>
          <ac:picMkLst>
            <pc:docMk/>
            <pc:sldMk cId="2002866883" sldId="257"/>
            <ac:picMk id="25" creationId="{1952DC6E-2EDA-980F-E992-C27D13B83CE8}"/>
          </ac:picMkLst>
        </pc:picChg>
      </pc:sldChg>
    </pc:docChg>
  </pc:docChgLst>
  <pc:docChgLst>
    <pc:chgData name="Joanne Lau" userId="S::jlau@hria.org::c68b2988-4f73-4298-8bb9-38ca22291b4a" providerId="AD" clId="Web-{47B4AE48-48DF-C040-7DE6-C036067419A0}"/>
    <pc:docChg chg="modSld">
      <pc:chgData name="Joanne Lau" userId="S::jlau@hria.org::c68b2988-4f73-4298-8bb9-38ca22291b4a" providerId="AD" clId="Web-{47B4AE48-48DF-C040-7DE6-C036067419A0}" dt="2024-05-02T20:16:42.286" v="23" actId="14100"/>
      <pc:docMkLst>
        <pc:docMk/>
      </pc:docMkLst>
      <pc:sldChg chg="modSp">
        <pc:chgData name="Joanne Lau" userId="S::jlau@hria.org::c68b2988-4f73-4298-8bb9-38ca22291b4a" providerId="AD" clId="Web-{47B4AE48-48DF-C040-7DE6-C036067419A0}" dt="2024-05-02T20:16:42.286" v="23" actId="14100"/>
        <pc:sldMkLst>
          <pc:docMk/>
          <pc:sldMk cId="1630047244" sldId="256"/>
        </pc:sldMkLst>
        <pc:spChg chg="mod">
          <ac:chgData name="Joanne Lau" userId="S::jlau@hria.org::c68b2988-4f73-4298-8bb9-38ca22291b4a" providerId="AD" clId="Web-{47B4AE48-48DF-C040-7DE6-C036067419A0}" dt="2024-05-02T20:16:42.286" v="23" actId="14100"/>
          <ac:spMkLst>
            <pc:docMk/>
            <pc:sldMk cId="1630047244" sldId="256"/>
            <ac:spMk id="5" creationId="{DA837F2D-7923-477C-E106-43449DB14090}"/>
          </ac:spMkLst>
        </pc:spChg>
        <pc:picChg chg="mod">
          <ac:chgData name="Joanne Lau" userId="S::jlau@hria.org::c68b2988-4f73-4298-8bb9-38ca22291b4a" providerId="AD" clId="Web-{47B4AE48-48DF-C040-7DE6-C036067419A0}" dt="2024-05-02T20:16:13.677" v="18"/>
          <ac:picMkLst>
            <pc:docMk/>
            <pc:sldMk cId="1630047244" sldId="256"/>
            <ac:picMk id="9" creationId="{FADA5560-FA9D-1130-0410-0E2D6961AE5A}"/>
          </ac:picMkLst>
        </pc:picChg>
        <pc:picChg chg="mod modCrop">
          <ac:chgData name="Joanne Lau" userId="S::jlau@hria.org::c68b2988-4f73-4298-8bb9-38ca22291b4a" providerId="AD" clId="Web-{47B4AE48-48DF-C040-7DE6-C036067419A0}" dt="2024-05-02T20:14:16.989" v="10"/>
          <ac:picMkLst>
            <pc:docMk/>
            <pc:sldMk cId="1630047244" sldId="256"/>
            <ac:picMk id="14" creationId="{7C3B7922-5886-A793-A1D4-8705B2B5E8FE}"/>
          </ac:picMkLst>
        </pc:picChg>
      </pc:sldChg>
      <pc:sldChg chg="addSp delSp modSp">
        <pc:chgData name="Joanne Lau" userId="S::jlau@hria.org::c68b2988-4f73-4298-8bb9-38ca22291b4a" providerId="AD" clId="Web-{47B4AE48-48DF-C040-7DE6-C036067419A0}" dt="2024-05-02T20:16:30.583" v="20" actId="14100"/>
        <pc:sldMkLst>
          <pc:docMk/>
          <pc:sldMk cId="2002866883" sldId="257"/>
        </pc:sldMkLst>
        <pc:spChg chg="mod">
          <ac:chgData name="Joanne Lau" userId="S::jlau@hria.org::c68b2988-4f73-4298-8bb9-38ca22291b4a" providerId="AD" clId="Web-{47B4AE48-48DF-C040-7DE6-C036067419A0}" dt="2024-05-02T20:16:30.583" v="20" actId="14100"/>
          <ac:spMkLst>
            <pc:docMk/>
            <pc:sldMk cId="2002866883" sldId="257"/>
            <ac:spMk id="5" creationId="{DA837F2D-7923-477C-E106-43449DB14090}"/>
          </ac:spMkLst>
        </pc:spChg>
        <pc:picChg chg="add mod">
          <ac:chgData name="Joanne Lau" userId="S::jlau@hria.org::c68b2988-4f73-4298-8bb9-38ca22291b4a" providerId="AD" clId="Web-{47B4AE48-48DF-C040-7DE6-C036067419A0}" dt="2024-05-02T20:15:33.598" v="16" actId="1076"/>
          <ac:picMkLst>
            <pc:docMk/>
            <pc:sldMk cId="2002866883" sldId="257"/>
            <ac:picMk id="3" creationId="{B7B1D08E-34EF-E79A-A662-AFAC36D801B6}"/>
          </ac:picMkLst>
        </pc:picChg>
        <pc:picChg chg="mod">
          <ac:chgData name="Joanne Lau" userId="S::jlau@hria.org::c68b2988-4f73-4298-8bb9-38ca22291b4a" providerId="AD" clId="Web-{47B4AE48-48DF-C040-7DE6-C036067419A0}" dt="2024-05-02T20:16:05.270" v="17"/>
          <ac:picMkLst>
            <pc:docMk/>
            <pc:sldMk cId="2002866883" sldId="257"/>
            <ac:picMk id="9" creationId="{FADA5560-FA9D-1130-0410-0E2D6961AE5A}"/>
          </ac:picMkLst>
        </pc:picChg>
        <pc:picChg chg="del mod">
          <ac:chgData name="Joanne Lau" userId="S::jlau@hria.org::c68b2988-4f73-4298-8bb9-38ca22291b4a" providerId="AD" clId="Web-{47B4AE48-48DF-C040-7DE6-C036067419A0}" dt="2024-05-02T20:15:01.098" v="11"/>
          <ac:picMkLst>
            <pc:docMk/>
            <pc:sldMk cId="2002866883" sldId="257"/>
            <ac:picMk id="14" creationId="{7C3B7922-5886-A793-A1D4-8705B2B5E8FE}"/>
          </ac:picMkLst>
        </pc:picChg>
      </pc:sldChg>
    </pc:docChg>
  </pc:docChgLst>
  <pc:docChgLst>
    <pc:chgData name="Joanne Lau" userId="c68b2988-4f73-4298-8bb9-38ca22291b4a" providerId="ADAL" clId="{A2DFCEB1-DAC4-4B71-81E7-96C55F5390A5}"/>
    <pc:docChg chg="delSld">
      <pc:chgData name="Joanne Lau" userId="c68b2988-4f73-4298-8bb9-38ca22291b4a" providerId="ADAL" clId="{A2DFCEB1-DAC4-4B71-81E7-96C55F5390A5}" dt="2024-05-06T18:36:26.262" v="0" actId="2696"/>
      <pc:docMkLst>
        <pc:docMk/>
      </pc:docMkLst>
      <pc:sldChg chg="del">
        <pc:chgData name="Joanne Lau" userId="c68b2988-4f73-4298-8bb9-38ca22291b4a" providerId="ADAL" clId="{A2DFCEB1-DAC4-4B71-81E7-96C55F5390A5}" dt="2024-05-06T18:36:26.262" v="0" actId="2696"/>
        <pc:sldMkLst>
          <pc:docMk/>
          <pc:sldMk cId="1630047244" sldId="256"/>
        </pc:sldMkLst>
      </pc:sldChg>
    </pc:docChg>
  </pc:docChgLst>
  <pc:docChgLst>
    <pc:chgData name="Joanne Lau" userId="c68b2988-4f73-4298-8bb9-38ca22291b4a" providerId="ADAL" clId="{41A5D1D6-02B6-4F7A-8296-42E66DA183BB}"/>
    <pc:docChg chg="undo custSel addSld modSld">
      <pc:chgData name="Joanne Lau" userId="c68b2988-4f73-4298-8bb9-38ca22291b4a" providerId="ADAL" clId="{41A5D1D6-02B6-4F7A-8296-42E66DA183BB}" dt="2024-05-02T20:19:24.193" v="57" actId="14100"/>
      <pc:docMkLst>
        <pc:docMk/>
      </pc:docMkLst>
      <pc:sldChg chg="modSp mod">
        <pc:chgData name="Joanne Lau" userId="c68b2988-4f73-4298-8bb9-38ca22291b4a" providerId="ADAL" clId="{41A5D1D6-02B6-4F7A-8296-42E66DA183BB}" dt="2024-05-02T19:59:51.096" v="54" actId="20577"/>
        <pc:sldMkLst>
          <pc:docMk/>
          <pc:sldMk cId="1630047244" sldId="256"/>
        </pc:sldMkLst>
        <pc:spChg chg="mod">
          <ac:chgData name="Joanne Lau" userId="c68b2988-4f73-4298-8bb9-38ca22291b4a" providerId="ADAL" clId="{41A5D1D6-02B6-4F7A-8296-42E66DA183BB}" dt="2024-05-02T19:54:25.229" v="8" actId="1076"/>
          <ac:spMkLst>
            <pc:docMk/>
            <pc:sldMk cId="1630047244" sldId="256"/>
            <ac:spMk id="5" creationId="{DA837F2D-7923-477C-E106-43449DB14090}"/>
          </ac:spMkLst>
        </pc:spChg>
        <pc:spChg chg="mod">
          <ac:chgData name="Joanne Lau" userId="c68b2988-4f73-4298-8bb9-38ca22291b4a" providerId="ADAL" clId="{41A5D1D6-02B6-4F7A-8296-42E66DA183BB}" dt="2024-05-02T19:59:51.096" v="54" actId="20577"/>
          <ac:spMkLst>
            <pc:docMk/>
            <pc:sldMk cId="1630047244" sldId="256"/>
            <ac:spMk id="6" creationId="{6D2C1B26-B83D-C25F-1B41-8C6F029AB8E1}"/>
          </ac:spMkLst>
        </pc:spChg>
        <pc:spChg chg="mod">
          <ac:chgData name="Joanne Lau" userId="c68b2988-4f73-4298-8bb9-38ca22291b4a" providerId="ADAL" clId="{41A5D1D6-02B6-4F7A-8296-42E66DA183BB}" dt="2024-05-02T19:53:26.539" v="0" actId="207"/>
          <ac:spMkLst>
            <pc:docMk/>
            <pc:sldMk cId="1630047244" sldId="256"/>
            <ac:spMk id="12" creationId="{3A0CBE47-12D3-7010-D9B4-100DD270DDE3}"/>
          </ac:spMkLst>
        </pc:spChg>
        <pc:picChg chg="mod">
          <ac:chgData name="Joanne Lau" userId="c68b2988-4f73-4298-8bb9-38ca22291b4a" providerId="ADAL" clId="{41A5D1D6-02B6-4F7A-8296-42E66DA183BB}" dt="2024-05-02T19:54:24.138" v="6" actId="1076"/>
          <ac:picMkLst>
            <pc:docMk/>
            <pc:sldMk cId="1630047244" sldId="256"/>
            <ac:picMk id="14" creationId="{7C3B7922-5886-A793-A1D4-8705B2B5E8FE}"/>
          </ac:picMkLst>
        </pc:picChg>
      </pc:sldChg>
      <pc:sldChg chg="modSp add mod">
        <pc:chgData name="Joanne Lau" userId="c68b2988-4f73-4298-8bb9-38ca22291b4a" providerId="ADAL" clId="{41A5D1D6-02B6-4F7A-8296-42E66DA183BB}" dt="2024-05-02T20:19:24.193" v="57" actId="14100"/>
        <pc:sldMkLst>
          <pc:docMk/>
          <pc:sldMk cId="2002866883" sldId="257"/>
        </pc:sldMkLst>
        <pc:spChg chg="mod">
          <ac:chgData name="Joanne Lau" userId="c68b2988-4f73-4298-8bb9-38ca22291b4a" providerId="ADAL" clId="{41A5D1D6-02B6-4F7A-8296-42E66DA183BB}" dt="2024-05-02T20:19:24.193" v="57" actId="14100"/>
          <ac:spMkLst>
            <pc:docMk/>
            <pc:sldMk cId="2002866883" sldId="257"/>
            <ac:spMk id="5" creationId="{DA837F2D-7923-477C-E106-43449DB14090}"/>
          </ac:spMkLst>
        </pc:spChg>
        <pc:spChg chg="mod">
          <ac:chgData name="Joanne Lau" userId="c68b2988-4f73-4298-8bb9-38ca22291b4a" providerId="ADAL" clId="{41A5D1D6-02B6-4F7A-8296-42E66DA183BB}" dt="2024-05-02T19:59:54.032" v="56" actId="20577"/>
          <ac:spMkLst>
            <pc:docMk/>
            <pc:sldMk cId="2002866883" sldId="257"/>
            <ac:spMk id="6" creationId="{6D2C1B26-B83D-C25F-1B41-8C6F029AB8E1}"/>
          </ac:spMkLst>
        </pc:spChg>
        <pc:spChg chg="mod">
          <ac:chgData name="Joanne Lau" userId="c68b2988-4f73-4298-8bb9-38ca22291b4a" providerId="ADAL" clId="{41A5D1D6-02B6-4F7A-8296-42E66DA183BB}" dt="2024-05-02T19:55:29.488" v="21" actId="1076"/>
          <ac:spMkLst>
            <pc:docMk/>
            <pc:sldMk cId="2002866883" sldId="257"/>
            <ac:spMk id="7" creationId="{635EFDDF-D370-183E-FB96-8D9A34EC36B1}"/>
          </ac:spMkLst>
        </pc:spChg>
        <pc:spChg chg="mod">
          <ac:chgData name="Joanne Lau" userId="c68b2988-4f73-4298-8bb9-38ca22291b4a" providerId="ADAL" clId="{41A5D1D6-02B6-4F7A-8296-42E66DA183BB}" dt="2024-05-02T19:57:58.216" v="46" actId="1076"/>
          <ac:spMkLst>
            <pc:docMk/>
            <pc:sldMk cId="2002866883" sldId="257"/>
            <ac:spMk id="8" creationId="{FD59C1B8-87FF-A6F7-A09C-938FB7C3120E}"/>
          </ac:spMkLst>
        </pc:spChg>
        <pc:spChg chg="mod">
          <ac:chgData name="Joanne Lau" userId="c68b2988-4f73-4298-8bb9-38ca22291b4a" providerId="ADAL" clId="{41A5D1D6-02B6-4F7A-8296-42E66DA183BB}" dt="2024-05-02T19:58:17.777" v="47" actId="1076"/>
          <ac:spMkLst>
            <pc:docMk/>
            <pc:sldMk cId="2002866883" sldId="257"/>
            <ac:spMk id="10" creationId="{E3BC03EE-8620-19FB-4679-AD16090E6308}"/>
          </ac:spMkLst>
        </pc:spChg>
        <pc:spChg chg="mod">
          <ac:chgData name="Joanne Lau" userId="c68b2988-4f73-4298-8bb9-38ca22291b4a" providerId="ADAL" clId="{41A5D1D6-02B6-4F7A-8296-42E66DA183BB}" dt="2024-05-02T19:58:23.222" v="49" actId="1076"/>
          <ac:spMkLst>
            <pc:docMk/>
            <pc:sldMk cId="2002866883" sldId="257"/>
            <ac:spMk id="12" creationId="{3A0CBE47-12D3-7010-D9B4-100DD270DDE3}"/>
          </ac:spMkLst>
        </pc:spChg>
        <pc:picChg chg="mod">
          <ac:chgData name="Joanne Lau" userId="c68b2988-4f73-4298-8bb9-38ca22291b4a" providerId="ADAL" clId="{41A5D1D6-02B6-4F7A-8296-42E66DA183BB}" dt="2024-05-02T19:58:19.595" v="48" actId="1076"/>
          <ac:picMkLst>
            <pc:docMk/>
            <pc:sldMk cId="2002866883" sldId="257"/>
            <ac:picMk id="9" creationId="{FADA5560-FA9D-1130-0410-0E2D6961AE5A}"/>
          </ac:picMkLst>
        </pc:picChg>
        <pc:picChg chg="mod">
          <ac:chgData name="Joanne Lau" userId="c68b2988-4f73-4298-8bb9-38ca22291b4a" providerId="ADAL" clId="{41A5D1D6-02B6-4F7A-8296-42E66DA183BB}" dt="2024-05-02T19:58:35.633" v="51" actId="1076"/>
          <ac:picMkLst>
            <pc:docMk/>
            <pc:sldMk cId="2002866883" sldId="257"/>
            <ac:picMk id="14" creationId="{7C3B7922-5886-A793-A1D4-8705B2B5E8FE}"/>
          </ac:picMkLst>
        </pc:picChg>
        <pc:picChg chg="mod">
          <ac:chgData name="Joanne Lau" userId="c68b2988-4f73-4298-8bb9-38ca22291b4a" providerId="ADAL" clId="{41A5D1D6-02B6-4F7A-8296-42E66DA183BB}" dt="2024-05-02T19:55:48.384" v="26" actId="1076"/>
          <ac:picMkLst>
            <pc:docMk/>
            <pc:sldMk cId="2002866883" sldId="257"/>
            <ac:picMk id="25" creationId="{1952DC6E-2EDA-980F-E992-C27D13B83C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B70F1-0E44-38AF-73E6-1C1255FAD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B654E-2008-C3AD-C844-31FE0B232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93E8-D05B-594B-E996-F4E89CC9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9F071-FFB4-E61B-A25D-D60B85D2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81BE-45D7-D61A-452F-8C9DB9DF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1335-A7A1-AA5B-698F-1306B620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813A2-A899-28FA-7ACF-4B68DAAAE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A2A01-E088-1A82-5DE0-1B3BEE66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2BD33-F148-F158-7460-BC3AE96D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40F5-F43A-E903-7307-C0652ED0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53750-EA88-A289-2FA4-A2947D828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81251-95A5-3F44-4A4A-35AB517B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F7D4A-0D05-3DA5-047E-2F39112D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F5FD0-36D7-F00C-F149-B73BD55A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2403-82F0-42F1-DA69-34339A28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E80C-1C45-8C16-6327-8FD086A1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7DFE-65AB-6CA3-8FB9-3FE8CEF5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7D032-8A9A-6EAC-988C-427C4A23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D536-BC96-F7A6-4236-08DCEB3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604F8-2A25-522D-458D-5C5F81DE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56E5-B9EA-AE1F-BB1E-C5A8FEE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4E9C-F7DE-4301-7E50-7FC000B1A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3182-ED83-CA58-E333-004260DE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8C429-03FE-9444-261A-B514529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9B42E-F703-2BB8-D6AB-9D7A5044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8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F2BB-BDC7-01C4-2962-2126FFDC6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15B26-1FCD-7977-33BE-B625D456B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A24A9-3D23-12A9-EB93-632614D96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DD3E1-2807-9283-806F-614941EC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A311B-23CD-84DE-08BB-9F03114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C1537-84BC-C061-EF5A-2BE8D62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0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7B10-A76C-A9F9-2F3A-E0658068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7835-3955-032C-8A25-74B9DF84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95647-2637-4995-F6CE-E0A4B3743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EB8E7-09E4-E1B3-CE93-69052C9AA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BE643-DF9E-AF71-FF4C-13AE814A1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E06C1-420E-736F-592C-8BC47969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D770C-E7E0-734B-0821-B3396F69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6F9C3-4EDF-4DCE-CC2B-00CB2A4B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50C6-2E46-21EE-D2B7-F039E93E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D1E3D-1E77-1988-C534-2599B6FE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1D8B4-1216-D283-0FBF-F5854D82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B038D-63F3-A6C5-2A06-9A4278C2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70DBB-E5CF-E007-01EA-BB034FDC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97318-63C9-220E-A65E-3F6E8C3D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4824-DA7A-07F8-4484-8E0E09EE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FDB9-CB8B-9203-B3E7-5E22B95D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C585D-FC72-A93E-60E5-02BB97EC0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52EF2-E7D7-8018-AB25-D8B35467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8418F-7032-E4F4-EDDA-E9D1A8C1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A35B7-D9FC-0839-177A-1E3D2B5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62252-7AB3-7E3C-1028-6025EBE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2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C4D1-EBD9-5FFA-6397-61324A41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0D5BD-19E5-F4F7-4D08-0FA4BBAB5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408E3-297E-CEBD-8599-1E9BF5916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3B86B-B4F2-4C9D-BCAC-601FC326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538E2-2847-8CE5-EE08-CA86F3D8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1C14-F452-150E-8EDB-46352D8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5C146-FFC2-1E9B-0267-5E53169C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391CF-4021-8D27-4468-8F5F26B5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46596-D0AB-0ED5-B18D-FFDFF8F6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73E00-6877-49DD-8ACD-4BAAEB48BCA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F7325-65FF-ED81-75D5-192083996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0574-7B00-0941-12EC-6407AA426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01BE4-FC3D-4015-8DED-8A973F692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rwjb2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837F2D-7923-477C-E106-43449DB14090}"/>
              </a:ext>
            </a:extLst>
          </p:cNvPr>
          <p:cNvSpPr/>
          <p:nvPr/>
        </p:nvSpPr>
        <p:spPr>
          <a:xfrm>
            <a:off x="-26543" y="-210874"/>
            <a:ext cx="4557427" cy="7277694"/>
          </a:xfrm>
          <a:prstGeom prst="rect">
            <a:avLst/>
          </a:prstGeom>
          <a:solidFill>
            <a:srgbClr val="CED6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D2C1B26-B83D-C25F-1B41-8C6F029AB8E1}"/>
              </a:ext>
            </a:extLst>
          </p:cNvPr>
          <p:cNvSpPr txBox="1">
            <a:spLocks/>
          </p:cNvSpPr>
          <p:nvPr/>
        </p:nvSpPr>
        <p:spPr>
          <a:xfrm>
            <a:off x="673590" y="2091071"/>
            <a:ext cx="3390745" cy="16674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 err="1">
                <a:latin typeface="+mn-lt"/>
              </a:rPr>
              <a:t>RWJBarnabas</a:t>
            </a:r>
            <a:r>
              <a:rPr lang="en-US" sz="1600" dirty="0">
                <a:latin typeface="+mn-lt"/>
              </a:rPr>
              <a:t> Health, its hospitals, affiliates, and community partners are conducting a Community Health Resident Survey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YOUR INPUT can help shape future programs and services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1600" b="0" i="0" dirty="0">
                <a:solidFill>
                  <a:srgbClr val="000000"/>
                </a:solidFill>
                <a:effectLst/>
                <a:latin typeface="+mn-lt"/>
              </a:rPr>
              <a:t>Together, survey responses will be used to make our communities healthier and safer, so that all residents can thrive here</a:t>
            </a:r>
            <a:endParaRPr lang="en-US" sz="1600" i="1" dirty="0"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5EFDDF-D370-183E-FB96-8D9A34EC36B1}"/>
              </a:ext>
            </a:extLst>
          </p:cNvPr>
          <p:cNvSpPr txBox="1">
            <a:spLocks/>
          </p:cNvSpPr>
          <p:nvPr/>
        </p:nvSpPr>
        <p:spPr>
          <a:xfrm>
            <a:off x="5835117" y="1042931"/>
            <a:ext cx="5320145" cy="1632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0" i="0" kern="1200" spc="-40" baseline="0">
                <a:solidFill>
                  <a:schemeClr val="tx1"/>
                </a:solidFill>
                <a:latin typeface="Petrona" pitchFamily="2" charset="77"/>
                <a:ea typeface="+mj-ea"/>
                <a:cs typeface="+mj-cs"/>
              </a:defRPr>
            </a:lvl1pPr>
          </a:lstStyle>
          <a:p>
            <a:r>
              <a:rPr lang="en-US" sz="5400" u="sng" dirty="0">
                <a:solidFill>
                  <a:srgbClr val="00508A"/>
                </a:solidFill>
                <a:latin typeface="Aptos Black" panose="020F0502020204030204" pitchFamily="34" charset="0"/>
              </a:rPr>
              <a:t>YOUR</a:t>
            </a:r>
            <a:r>
              <a:rPr lang="en-US" sz="5400" dirty="0">
                <a:solidFill>
                  <a:srgbClr val="00508A"/>
                </a:solidFill>
                <a:latin typeface="Aptos Black" panose="020F0502020204030204" pitchFamily="34" charset="0"/>
              </a:rPr>
              <a:t> voice matters.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D59C1B8-87FF-A6F7-A09C-938FB7C3120E}"/>
              </a:ext>
            </a:extLst>
          </p:cNvPr>
          <p:cNvSpPr txBox="1">
            <a:spLocks/>
          </p:cNvSpPr>
          <p:nvPr/>
        </p:nvSpPr>
        <p:spPr>
          <a:xfrm>
            <a:off x="151867" y="585888"/>
            <a:ext cx="4193911" cy="4610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solidFill>
                  <a:srgbClr val="00508A"/>
                </a:solidFill>
                <a:latin typeface="+mj-lt"/>
              </a:rPr>
              <a:t>Let’s improve the health of our community together!</a:t>
            </a:r>
          </a:p>
        </p:txBody>
      </p:sp>
      <p:pic>
        <p:nvPicPr>
          <p:cNvPr id="9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ADA5560-FA9D-1130-0410-0E2D6961A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75" y="3217537"/>
            <a:ext cx="2092552" cy="20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3BC03EE-8620-19FB-4679-AD16090E6308}"/>
              </a:ext>
            </a:extLst>
          </p:cNvPr>
          <p:cNvSpPr txBox="1">
            <a:spLocks/>
          </p:cNvSpPr>
          <p:nvPr/>
        </p:nvSpPr>
        <p:spPr>
          <a:xfrm>
            <a:off x="6174390" y="2694287"/>
            <a:ext cx="4641594" cy="875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Instrument Sans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000000"/>
                </a:solidFill>
                <a:latin typeface="Aptos" panose="020B0004020202020204" pitchFamily="34" charset="0"/>
              </a:rPr>
              <a:t>The survey is available in 8 languages and will only take about 15 minutes to complete. </a:t>
            </a:r>
            <a:endParaRPr lang="en-US" sz="200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0CBE47-12D3-7010-D9B4-100DD270DDE3}"/>
              </a:ext>
            </a:extLst>
          </p:cNvPr>
          <p:cNvSpPr txBox="1"/>
          <p:nvPr/>
        </p:nvSpPr>
        <p:spPr>
          <a:xfrm>
            <a:off x="7056713" y="5194475"/>
            <a:ext cx="28769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sng" strike="noStrike" dirty="0">
                <a:effectLst/>
                <a:latin typeface="Aptos" panose="020B00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https://bit.ly/rwjb24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 </a:t>
            </a:r>
            <a:endParaRPr lang="en-US" sz="2400" dirty="0">
              <a:latin typeface="Aptos" panose="020B0004020202020204" pitchFamily="34" charset="0"/>
            </a:endParaRPr>
          </a:p>
        </p:txBody>
      </p:sp>
      <p:pic>
        <p:nvPicPr>
          <p:cNvPr id="25" name="Graphic 24" descr="Chat with solid fill">
            <a:extLst>
              <a:ext uri="{FF2B5EF4-FFF2-40B4-BE49-F238E27FC236}">
                <a16:creationId xmlns:a16="http://schemas.microsoft.com/office/drawing/2014/main" id="{1952DC6E-2EDA-980F-E992-C27D13B83C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63334" y="343347"/>
            <a:ext cx="663707" cy="663707"/>
          </a:xfrm>
          <a:prstGeom prst="rect">
            <a:avLst/>
          </a:prstGeom>
        </p:spPr>
      </p:pic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B7B1D08E-34EF-E79A-A662-AFAC36D801B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7" b="-10000"/>
          <a:stretch/>
        </p:blipFill>
        <p:spPr>
          <a:xfrm>
            <a:off x="5203243" y="6202868"/>
            <a:ext cx="6399260" cy="5881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86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Black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Lau</dc:creator>
  <cp:lastModifiedBy>Joanne Lau</cp:lastModifiedBy>
  <cp:revision>14</cp:revision>
  <dcterms:created xsi:type="dcterms:W3CDTF">2024-05-02T19:37:05Z</dcterms:created>
  <dcterms:modified xsi:type="dcterms:W3CDTF">2024-05-06T18:36:28Z</dcterms:modified>
</cp:coreProperties>
</file>