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D431C-B5D5-4BCB-9010-DBB7C64011F5}" v="3" dt="2024-05-06T18:32:28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E2B1D4A3-60FE-4A2D-84F0-EA410D26652B}"/>
    <pc:docChg chg="delSld">
      <pc:chgData name="Joanne Lau" userId="c68b2988-4f73-4298-8bb9-38ca22291b4a" providerId="ADAL" clId="{E2B1D4A3-60FE-4A2D-84F0-EA410D26652B}" dt="2024-05-06T18:37:19.590" v="1"/>
      <pc:docMkLst>
        <pc:docMk/>
      </pc:docMkLst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2002866883" sldId="257"/>
        </pc:sldMkLst>
      </pc:sldChg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2187648257" sldId="258"/>
        </pc:sldMkLst>
      </pc:sldChg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4026833965" sldId="259"/>
        </pc:sldMkLst>
      </pc:sldChg>
      <pc:sldChg chg="delCm">
        <pc:chgData name="Joanne Lau" userId="c68b2988-4f73-4298-8bb9-38ca22291b4a" providerId="ADAL" clId="{E2B1D4A3-60FE-4A2D-84F0-EA410D26652B}" dt="2024-05-06T18:37:19.590" v="1"/>
        <pc:sldMkLst>
          <pc:docMk/>
          <pc:sldMk cId="2720686845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E2B1D4A3-60FE-4A2D-84F0-EA410D26652B}" dt="2024-05-06T18:37:19.590" v="1"/>
              <pc2:cmMkLst xmlns:pc2="http://schemas.microsoft.com/office/powerpoint/2019/9/main/command">
                <pc:docMk/>
                <pc:sldMk cId="2720686845" sldId="260"/>
                <pc2:cmMk id="{399C8B0A-7BC3-4BC2-878E-909BDF1BF577}"/>
              </pc2:cmMkLst>
            </pc226:cmChg>
          </p:ext>
        </pc:extLst>
      </pc:sldChg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357423184" sldId="261"/>
        </pc:sldMkLst>
      </pc:sldChg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2539886266" sldId="262"/>
        </pc:sldMkLst>
      </pc:sldChg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1388870813" sldId="263"/>
        </pc:sldMkLst>
      </pc:sldChg>
      <pc:sldChg chg="del">
        <pc:chgData name="Joanne Lau" userId="c68b2988-4f73-4298-8bb9-38ca22291b4a" providerId="ADAL" clId="{E2B1D4A3-60FE-4A2D-84F0-EA410D26652B}" dt="2024-05-06T18:37:15.904" v="0" actId="2696"/>
        <pc:sldMkLst>
          <pc:docMk/>
          <pc:sldMk cId="15397713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673590" y="2091071"/>
            <a:ext cx="3624261" cy="16674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 err="1">
                <a:latin typeface="Instrument Sans"/>
                <a:cs typeface="Calibri"/>
              </a:rPr>
              <a:t>RWJBarnabas</a:t>
            </a:r>
            <a:r>
              <a:rPr lang="en-US" sz="1600" dirty="0">
                <a:latin typeface="Instrument Sans"/>
                <a:cs typeface="Calibri"/>
              </a:rPr>
              <a:t> Health, </a:t>
            </a:r>
            <a:r>
              <a:rPr lang="en-US" sz="1600" dirty="0" err="1">
                <a:latin typeface="Instrument Sans"/>
                <a:cs typeface="Calibri"/>
              </a:rPr>
              <a:t>lopital</a:t>
            </a:r>
            <a:r>
              <a:rPr lang="en-US" sz="1600" dirty="0">
                <a:latin typeface="Instrument Sans"/>
                <a:cs typeface="Calibri"/>
              </a:rPr>
              <a:t> li </a:t>
            </a:r>
            <a:r>
              <a:rPr lang="en-US" sz="1600" dirty="0" err="1">
                <a:latin typeface="Instrument Sans"/>
                <a:cs typeface="Calibri"/>
              </a:rPr>
              <a:t>yo</a:t>
            </a:r>
            <a:r>
              <a:rPr lang="en-US" sz="1600" dirty="0">
                <a:latin typeface="Instrument Sans"/>
                <a:cs typeface="Calibri"/>
              </a:rPr>
              <a:t>, branch li </a:t>
            </a:r>
            <a:r>
              <a:rPr lang="en-US" sz="1600" dirty="0" err="1">
                <a:latin typeface="Instrument Sans"/>
                <a:cs typeface="Calibri"/>
              </a:rPr>
              <a:t>yo</a:t>
            </a:r>
            <a:r>
              <a:rPr lang="en-US" sz="1600" dirty="0">
                <a:latin typeface="Instrument Sans"/>
                <a:cs typeface="Calibri"/>
              </a:rPr>
              <a:t>, </a:t>
            </a:r>
            <a:r>
              <a:rPr lang="en-US" sz="1600" dirty="0" err="1">
                <a:latin typeface="Instrument Sans"/>
                <a:cs typeface="Calibri"/>
              </a:rPr>
              <a:t>ak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en-US" sz="1600" dirty="0" err="1">
                <a:latin typeface="Instrument Sans"/>
                <a:cs typeface="Calibri"/>
              </a:rPr>
              <a:t>patnè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en-US" sz="1600" dirty="0" err="1">
                <a:latin typeface="Instrument Sans"/>
                <a:cs typeface="Calibri"/>
              </a:rPr>
              <a:t>kominotè</a:t>
            </a:r>
            <a:r>
              <a:rPr lang="en-US" sz="1600" dirty="0">
                <a:latin typeface="Instrument Sans"/>
                <a:cs typeface="Calibri"/>
              </a:rPr>
              <a:t> </a:t>
            </a:r>
            <a:r>
              <a:rPr lang="en-US" sz="1600" dirty="0" err="1">
                <a:latin typeface="Instrument Sans"/>
                <a:cs typeface="Calibri"/>
              </a:rPr>
              <a:t>yo</a:t>
            </a:r>
            <a:r>
              <a:rPr lang="en-US" sz="1600" dirty="0">
                <a:latin typeface="Instrument Sans"/>
                <a:cs typeface="Calibri"/>
              </a:rPr>
              <a:t> ap </a:t>
            </a:r>
            <a:r>
              <a:rPr lang="en-US" sz="1600" dirty="0" err="1">
                <a:latin typeface="Instrument Sans"/>
                <a:cs typeface="Calibri"/>
              </a:rPr>
              <a:t>fè</a:t>
            </a:r>
            <a:r>
              <a:rPr lang="en-US" sz="1600" dirty="0">
                <a:latin typeface="Instrument Sans"/>
                <a:cs typeface="Calibri"/>
              </a:rPr>
              <a:t> yon Sondaj sou </a:t>
            </a:r>
            <a:r>
              <a:rPr lang="en-US" sz="1600" dirty="0" err="1">
                <a:latin typeface="Instrument Sans"/>
                <a:cs typeface="Calibri"/>
              </a:rPr>
              <a:t>Rezidan</a:t>
            </a:r>
            <a:r>
              <a:rPr lang="en-US" sz="1600" dirty="0">
                <a:latin typeface="Instrument Sans"/>
                <a:cs typeface="Calibri"/>
              </a:rPr>
              <a:t> Sante </a:t>
            </a:r>
            <a:r>
              <a:rPr lang="en-US" sz="1600" dirty="0" err="1">
                <a:latin typeface="Instrument Sans"/>
                <a:cs typeface="Calibri"/>
              </a:rPr>
              <a:t>Kominotè</a:t>
            </a:r>
            <a:endParaRPr lang="en-US" sz="1600" dirty="0">
              <a:latin typeface="Instrument Sans"/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600" u="sng" dirty="0">
                <a:latin typeface="Instrument Sans"/>
              </a:rPr>
              <a:t>AVI  PA OU</a:t>
            </a:r>
            <a:r>
              <a:rPr lang="en-US" sz="1600" dirty="0">
                <a:latin typeface="Instrument Sans"/>
              </a:rPr>
              <a:t> ka </a:t>
            </a:r>
            <a:r>
              <a:rPr lang="en-US" sz="1600" dirty="0" err="1">
                <a:latin typeface="Instrument Sans"/>
              </a:rPr>
              <a:t>ede</a:t>
            </a:r>
            <a:r>
              <a:rPr lang="en-US" sz="1600" dirty="0">
                <a:latin typeface="Instrument Sans"/>
              </a:rPr>
              <a:t> </a:t>
            </a:r>
            <a:r>
              <a:rPr lang="en-US" sz="1600" dirty="0" err="1">
                <a:latin typeface="Instrument Sans"/>
              </a:rPr>
              <a:t>fòme</a:t>
            </a:r>
            <a:r>
              <a:rPr lang="en-US" sz="1600" dirty="0">
                <a:latin typeface="Instrument Sans"/>
              </a:rPr>
              <a:t> </a:t>
            </a:r>
            <a:r>
              <a:rPr lang="en-US" sz="1600" dirty="0" err="1">
                <a:latin typeface="Instrument Sans"/>
              </a:rPr>
              <a:t>pwochen</a:t>
            </a:r>
            <a:r>
              <a:rPr lang="en-US" sz="1600" dirty="0">
                <a:latin typeface="Instrument Sans"/>
              </a:rPr>
              <a:t> </a:t>
            </a:r>
            <a:r>
              <a:rPr lang="en-US" sz="1600" dirty="0" err="1">
                <a:latin typeface="Instrument Sans"/>
              </a:rPr>
              <a:t>pwogram</a:t>
            </a:r>
            <a:r>
              <a:rPr lang="en-US" sz="1600" dirty="0">
                <a:latin typeface="Instrument Sans"/>
              </a:rPr>
              <a:t> </a:t>
            </a:r>
            <a:r>
              <a:rPr lang="en-US" sz="1600" dirty="0" err="1">
                <a:latin typeface="Instrument Sans"/>
              </a:rPr>
              <a:t>ak</a:t>
            </a:r>
            <a:r>
              <a:rPr lang="en-US" sz="1600" dirty="0">
                <a:latin typeface="Instrument Sans"/>
              </a:rPr>
              <a:t> </a:t>
            </a:r>
            <a:r>
              <a:rPr lang="en-US" sz="1600" dirty="0" err="1">
                <a:latin typeface="Instrument Sans"/>
              </a:rPr>
              <a:t>sèvis</a:t>
            </a:r>
            <a:r>
              <a:rPr lang="en-US" sz="1600" dirty="0">
                <a:latin typeface="Instrument Sans"/>
              </a:rPr>
              <a:t> </a:t>
            </a:r>
            <a:r>
              <a:rPr lang="en-US" sz="1600" dirty="0" err="1">
                <a:latin typeface="Instrument Sans"/>
              </a:rPr>
              <a:t>yo</a:t>
            </a:r>
            <a:endParaRPr lang="en-US" dirty="0" err="1"/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Ansanm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Instrument Sans"/>
                <a:cs typeface="Calibri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n ap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itilize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repons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sondaj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yo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pou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fè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kominote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nou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yo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vin pi an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sante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ak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pi an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sekirite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Instrument Sans"/>
                <a:cs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pou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tout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rezidan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yo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ka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pwospere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isit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la</a:t>
            </a:r>
            <a:endParaRPr lang="en-US" sz="1600" dirty="0">
              <a:latin typeface="Instrument Sans"/>
              <a:cs typeface="Calibri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5835117" y="895447"/>
            <a:ext cx="5320145" cy="1632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en-US" sz="5400" b="1" dirty="0" err="1">
                <a:solidFill>
                  <a:srgbClr val="00508A"/>
                </a:solidFill>
                <a:latin typeface="Petrona"/>
                <a:cs typeface="Calibri"/>
              </a:rPr>
              <a:t>Opinyon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</a:t>
            </a:r>
            <a:r>
              <a:rPr lang="en-US" sz="5400" b="1" u="sng" dirty="0">
                <a:solidFill>
                  <a:srgbClr val="00508A"/>
                </a:solidFill>
                <a:latin typeface="Petrona"/>
                <a:cs typeface="Calibri"/>
              </a:rPr>
              <a:t>OU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 </a:t>
            </a:r>
            <a:r>
              <a:rPr lang="en-US" sz="5400" b="1" dirty="0" err="1">
                <a:solidFill>
                  <a:srgbClr val="00508A"/>
                </a:solidFill>
                <a:latin typeface="Petrona"/>
                <a:cs typeface="Calibri"/>
              </a:rPr>
              <a:t>enpòtan</a:t>
            </a:r>
            <a:r>
              <a:rPr lang="en-US" sz="5400" b="1" dirty="0">
                <a:solidFill>
                  <a:srgbClr val="00508A"/>
                </a:solidFill>
                <a:latin typeface="Petrona"/>
                <a:cs typeface="Calibri"/>
              </a:rPr>
              <a:t>.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173731" y="582903"/>
            <a:ext cx="4550330" cy="42415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An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nou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amelyore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sante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kominote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nou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 an </a:t>
            </a:r>
            <a:r>
              <a:rPr lang="en-US" sz="2400" b="1" dirty="0" err="1">
                <a:solidFill>
                  <a:srgbClr val="00508A"/>
                </a:solidFill>
                <a:latin typeface="Instrument Sans"/>
                <a:cs typeface="Calibri"/>
              </a:rPr>
              <a:t>ansanm</a:t>
            </a:r>
            <a:r>
              <a:rPr lang="en-US" sz="2400" b="1" dirty="0">
                <a:solidFill>
                  <a:srgbClr val="00508A"/>
                </a:solidFill>
                <a:latin typeface="Instrument Sans"/>
                <a:cs typeface="Calibri"/>
              </a:rPr>
              <a:t>!</a:t>
            </a: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75" y="3217537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6174390" y="2681996"/>
            <a:ext cx="4641594" cy="875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Sondaj la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disponib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nan 8 lang epi l ap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pran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15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minit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sèlman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pou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Instrument Sans"/>
                <a:cs typeface="Calibri"/>
              </a:rPr>
              <a:t>reponn</a:t>
            </a:r>
            <a:r>
              <a:rPr lang="en-US" sz="1600" dirty="0">
                <a:solidFill>
                  <a:srgbClr val="000000"/>
                </a:solidFill>
                <a:latin typeface="Instrument Sans"/>
                <a:cs typeface="Calibri"/>
              </a:rPr>
              <a:t> li</a:t>
            </a:r>
            <a:endParaRPr lang="en-US" sz="1600" dirty="0">
              <a:latin typeface="Instrument Sans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3" y="5194475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3334" y="343347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68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088F97A9B514F918EADFCF9C25150" ma:contentTypeVersion="20" ma:contentTypeDescription="Create a new document." ma:contentTypeScope="" ma:versionID="a84a9464c5414f573bb653c51b3e7e36">
  <xsd:schema xmlns:xsd="http://www.w3.org/2001/XMLSchema" xmlns:xs="http://www.w3.org/2001/XMLSchema" xmlns:p="http://schemas.microsoft.com/office/2006/metadata/properties" xmlns:ns1="http://schemas.microsoft.com/sharepoint/v3" xmlns:ns3="a4fbb449-fa42-4954-a290-54640ab8dd12" xmlns:ns4="89ea7b47-4a21-4eed-b0b6-73d296d78e36" targetNamespace="http://schemas.microsoft.com/office/2006/metadata/properties" ma:root="true" ma:fieldsID="f502dde7be048ed99546b362f334ab31" ns1:_="" ns3:_="" ns4:_="">
    <xsd:import namespace="http://schemas.microsoft.com/sharepoint/v3"/>
    <xsd:import namespace="a4fbb449-fa42-4954-a290-54640ab8dd12"/>
    <xsd:import namespace="89ea7b47-4a21-4eed-b0b6-73d296d78e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b449-fa42-4954-a290-54640ab8d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a7b47-4a21-4eed-b0b6-73d296d78e3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a4fbb449-fa42-4954-a290-54640ab8dd12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85B789-614F-43AE-BD2F-CC584FC4F0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C4C36-E318-44F3-B4E4-66213BD8C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fbb449-fa42-4954-a290-54640ab8dd12"/>
    <ds:schemaRef ds:uri="89ea7b47-4a21-4eed-b0b6-73d296d78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89D37-DB5C-43A2-81C3-4CB96A3EA9F2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89ea7b47-4a21-4eed-b0b6-73d296d78e36"/>
    <ds:schemaRef ds:uri="http://purl.org/dc/elements/1.1/"/>
    <ds:schemaRef ds:uri="http://schemas.microsoft.com/office/2006/documentManagement/types"/>
    <ds:schemaRef ds:uri="a4fbb449-fa42-4954-a290-54640ab8dd12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Instrument Sans</vt:lpstr>
      <vt:lpstr>Petrona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87</cp:revision>
  <dcterms:created xsi:type="dcterms:W3CDTF">2024-05-02T19:37:05Z</dcterms:created>
  <dcterms:modified xsi:type="dcterms:W3CDTF">2024-05-06T18:37:21Z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0x0101005B8088F97A9B514F918EADFCF9C25150</vt:lpwstr>
  </property>
</Properties>
</file>