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77475-2F70-A518-290C-E06A3E971812}" name="Joanne Lau" initials="JL" userId="S::jlau@hria.org::c68b2988-4f73-4298-8bb9-38ca22291b4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82201" autoAdjust="0"/>
  </p:normalViewPr>
  <p:slideViewPr>
    <p:cSldViewPr snapToGrid="0">
      <p:cViewPr varScale="1">
        <p:scale>
          <a:sx n="94" d="100"/>
          <a:sy n="9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c68b2988-4f73-4298-8bb9-38ca22291b4a" providerId="ADAL" clId="{6D4072B7-DB5A-4A1A-9B0C-61CAE677832B}"/>
    <pc:docChg chg="delSld">
      <pc:chgData name="Joanne Lau" userId="c68b2988-4f73-4298-8bb9-38ca22291b4a" providerId="ADAL" clId="{6D4072B7-DB5A-4A1A-9B0C-61CAE677832B}" dt="2024-05-06T18:39:47.633" v="2"/>
      <pc:docMkLst>
        <pc:docMk/>
      </pc:docMkLst>
      <pc:sldChg chg="del">
        <pc:chgData name="Joanne Lau" userId="c68b2988-4f73-4298-8bb9-38ca22291b4a" providerId="ADAL" clId="{6D4072B7-DB5A-4A1A-9B0C-61CAE677832B}" dt="2024-05-06T18:39:43.987" v="1" actId="2696"/>
        <pc:sldMkLst>
          <pc:docMk/>
          <pc:sldMk cId="2002866883" sldId="257"/>
        </pc:sldMkLst>
      </pc:sldChg>
      <pc:sldChg chg="del">
        <pc:chgData name="Joanne Lau" userId="c68b2988-4f73-4298-8bb9-38ca22291b4a" providerId="ADAL" clId="{6D4072B7-DB5A-4A1A-9B0C-61CAE677832B}" dt="2024-05-06T18:39:43.987" v="1" actId="2696"/>
        <pc:sldMkLst>
          <pc:docMk/>
          <pc:sldMk cId="2187648257" sldId="258"/>
        </pc:sldMkLst>
      </pc:sldChg>
      <pc:sldChg chg="del">
        <pc:chgData name="Joanne Lau" userId="c68b2988-4f73-4298-8bb9-38ca22291b4a" providerId="ADAL" clId="{6D4072B7-DB5A-4A1A-9B0C-61CAE677832B}" dt="2024-05-06T18:39:43.987" v="1" actId="2696"/>
        <pc:sldMkLst>
          <pc:docMk/>
          <pc:sldMk cId="4026833965" sldId="259"/>
        </pc:sldMkLst>
      </pc:sldChg>
      <pc:sldChg chg="del">
        <pc:chgData name="Joanne Lau" userId="c68b2988-4f73-4298-8bb9-38ca22291b4a" providerId="ADAL" clId="{6D4072B7-DB5A-4A1A-9B0C-61CAE677832B}" dt="2024-05-06T18:39:43.987" v="1" actId="2696"/>
        <pc:sldMkLst>
          <pc:docMk/>
          <pc:sldMk cId="2720686845" sldId="260"/>
        </pc:sldMkLst>
      </pc:sldChg>
      <pc:sldChg chg="del">
        <pc:chgData name="Joanne Lau" userId="c68b2988-4f73-4298-8bb9-38ca22291b4a" providerId="ADAL" clId="{6D4072B7-DB5A-4A1A-9B0C-61CAE677832B}" dt="2024-05-06T18:39:43.987" v="1" actId="2696"/>
        <pc:sldMkLst>
          <pc:docMk/>
          <pc:sldMk cId="357423184" sldId="261"/>
        </pc:sldMkLst>
      </pc:sldChg>
      <pc:sldChg chg="del">
        <pc:chgData name="Joanne Lau" userId="c68b2988-4f73-4298-8bb9-38ca22291b4a" providerId="ADAL" clId="{6D4072B7-DB5A-4A1A-9B0C-61CAE677832B}" dt="2024-05-06T18:39:36.955" v="0" actId="2696"/>
        <pc:sldMkLst>
          <pc:docMk/>
          <pc:sldMk cId="2539886266" sldId="262"/>
        </pc:sldMkLst>
      </pc:sldChg>
      <pc:sldChg chg="delCm">
        <pc:chgData name="Joanne Lau" userId="c68b2988-4f73-4298-8bb9-38ca22291b4a" providerId="ADAL" clId="{6D4072B7-DB5A-4A1A-9B0C-61CAE677832B}" dt="2024-05-06T18:39:47.633" v="2"/>
        <pc:sldMkLst>
          <pc:docMk/>
          <pc:sldMk cId="1388870813" sldId="2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Joanne Lau" userId="c68b2988-4f73-4298-8bb9-38ca22291b4a" providerId="ADAL" clId="{6D4072B7-DB5A-4A1A-9B0C-61CAE677832B}" dt="2024-05-06T18:39:47.633" v="2"/>
              <pc2:cmMkLst xmlns:pc2="http://schemas.microsoft.com/office/powerpoint/2019/9/main/command">
                <pc:docMk/>
                <pc:sldMk cId="1388870813" sldId="263"/>
                <pc2:cmMk id="{45FC5750-426F-4A4B-A54C-6172F87803BD}"/>
              </pc2:cmMkLst>
            </pc226:cmChg>
          </p:ext>
        </pc:extLst>
      </pc:sldChg>
      <pc:sldChg chg="del">
        <pc:chgData name="Joanne Lau" userId="c68b2988-4f73-4298-8bb9-38ca22291b4a" providerId="ADAL" clId="{6D4072B7-DB5A-4A1A-9B0C-61CAE677832B}" dt="2024-05-06T18:39:36.955" v="0" actId="2696"/>
        <pc:sldMkLst>
          <pc:docMk/>
          <pc:sldMk cId="1539771398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96CC4-2CF5-4FAF-A229-29990BD19A09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37A6-5E80-4A85-ADF6-05F6B8436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390745" cy="16674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US" dirty="0" err="1">
                <a:latin typeface="Instrument Sans"/>
                <a:cs typeface="Calibri"/>
              </a:rPr>
              <a:t>RWJBarnabas</a:t>
            </a:r>
            <a:r>
              <a:rPr lang="es-US" dirty="0">
                <a:latin typeface="Instrument Sans"/>
                <a:cs typeface="Calibri"/>
              </a:rPr>
              <a:t> </a:t>
            </a:r>
            <a:r>
              <a:rPr lang="es-US" dirty="0" err="1">
                <a:latin typeface="Instrument Sans"/>
                <a:cs typeface="Calibri"/>
              </a:rPr>
              <a:t>Health</a:t>
            </a:r>
            <a:r>
              <a:rPr lang="es-US" dirty="0">
                <a:latin typeface="Instrument Sans"/>
                <a:cs typeface="Calibri"/>
              </a:rPr>
              <a:t>, sus hospitales, filiales y socios comunitarios están llevando a cabo una Encuesta sobre la salud de los residentes de la comunidad</a:t>
            </a:r>
            <a:endParaRPr lang="en-US" dirty="0">
              <a:latin typeface="Instrument Sans"/>
              <a:cs typeface="Calibri"/>
            </a:endParaRPr>
          </a:p>
          <a:p>
            <a:pPr>
              <a:lnSpc>
                <a:spcPct val="100000"/>
              </a:lnSpc>
            </a:pPr>
            <a:endParaRPr lang="es-US" dirty="0">
              <a:latin typeface="Instrument Sans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s-US" dirty="0">
                <a:latin typeface="Instrument Sans"/>
                <a:cs typeface="Calibri"/>
              </a:rPr>
              <a:t>y </a:t>
            </a:r>
            <a:r>
              <a:rPr lang="es-US" u="sng" dirty="0">
                <a:latin typeface="Instrument Sans"/>
                <a:cs typeface="Calibri"/>
              </a:rPr>
              <a:t>SU APORTE</a:t>
            </a:r>
            <a:r>
              <a:rPr lang="es-US" dirty="0">
                <a:latin typeface="Instrument Sans"/>
                <a:cs typeface="Calibri"/>
              </a:rPr>
              <a:t> puede ayudar a dar forma a los programas y los servicios futuros</a:t>
            </a:r>
            <a:endParaRPr lang="en-US" dirty="0">
              <a:latin typeface="Instrument Sans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s-US" dirty="0">
                <a:solidFill>
                  <a:srgbClr val="000000"/>
                </a:solidFill>
                <a:latin typeface="Instrument Sans"/>
                <a:cs typeface="Calibri"/>
              </a:rPr>
              <a:t>Todas las respuestas de la encuesta se usarán para que nuestras comunidades sean más sanas y seguras</a:t>
            </a:r>
            <a:r>
              <a:rPr lang="es-US" b="0" i="0" dirty="0">
                <a:solidFill>
                  <a:srgbClr val="000000"/>
                </a:solidFill>
                <a:effectLst/>
                <a:latin typeface="Instrument Sans"/>
                <a:cs typeface="Calibri"/>
              </a:rPr>
              <a:t>, </a:t>
            </a:r>
            <a:r>
              <a:rPr lang="es-US" dirty="0">
                <a:solidFill>
                  <a:srgbClr val="000000"/>
                </a:solidFill>
                <a:latin typeface="Instrument Sans"/>
                <a:cs typeface="Calibri"/>
              </a:rPr>
              <a:t>y que todos los residentes puedan prosperar aquí</a:t>
            </a:r>
            <a:endParaRPr lang="en-US" dirty="0">
              <a:latin typeface="Instrument Sans"/>
              <a:cs typeface="Calibri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1042931"/>
            <a:ext cx="5320145" cy="1632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es-US" sz="5400" b="1" u="sng" dirty="0">
                <a:solidFill>
                  <a:srgbClr val="00508A"/>
                </a:solidFill>
                <a:latin typeface="Petrona"/>
                <a:cs typeface="Calibri"/>
              </a:rPr>
              <a:t>SU</a:t>
            </a:r>
            <a:r>
              <a:rPr lang="es-US" sz="5400" b="1" dirty="0">
                <a:solidFill>
                  <a:srgbClr val="00508A"/>
                </a:solidFill>
                <a:latin typeface="Petrona"/>
                <a:cs typeface="Calibri"/>
              </a:rPr>
              <a:t> opinión importa.</a:t>
            </a:r>
            <a:endParaRPr lang="en-US" sz="5400" b="1">
              <a:solidFill>
                <a:srgbClr val="00508A"/>
              </a:solidFill>
              <a:latin typeface="Petrona"/>
              <a:cs typeface="Calibri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51867" y="585888"/>
            <a:ext cx="4193911" cy="46102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US" sz="2400" b="1" dirty="0">
                <a:solidFill>
                  <a:srgbClr val="00508A"/>
                </a:solidFill>
                <a:latin typeface="Instrument Sans"/>
                <a:cs typeface="Calibri"/>
              </a:rPr>
              <a:t>¡Mejoremos la salud de nuestra comunidad juntos!</a:t>
            </a:r>
            <a:endParaRPr lang="en-US" sz="2400" b="1">
              <a:solidFill>
                <a:srgbClr val="00508A"/>
              </a:solidFill>
              <a:latin typeface="Instrument Sans"/>
              <a:cs typeface="Calibri"/>
            </a:endParaRP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5" y="3217537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5835117" y="2694287"/>
            <a:ext cx="5119395" cy="875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La encuesta está disponible en ocho idiomas y solo le llevará alrededor de 15 minutos completarla </a:t>
            </a:r>
            <a:endParaRPr lang="en-US" sz="20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887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8088F97A9B514F918EADFCF9C25150" ma:contentTypeVersion="20" ma:contentTypeDescription="Create a new document." ma:contentTypeScope="" ma:versionID="a84a9464c5414f573bb653c51b3e7e36">
  <xsd:schema xmlns:xsd="http://www.w3.org/2001/XMLSchema" xmlns:xs="http://www.w3.org/2001/XMLSchema" xmlns:p="http://schemas.microsoft.com/office/2006/metadata/properties" xmlns:ns1="http://schemas.microsoft.com/sharepoint/v3" xmlns:ns3="a4fbb449-fa42-4954-a290-54640ab8dd12" xmlns:ns4="89ea7b47-4a21-4eed-b0b6-73d296d78e36" targetNamespace="http://schemas.microsoft.com/office/2006/metadata/properties" ma:root="true" ma:fieldsID="f502dde7be048ed99546b362f334ab31" ns1:_="" ns3:_="" ns4:_="">
    <xsd:import namespace="http://schemas.microsoft.com/sharepoint/v3"/>
    <xsd:import namespace="a4fbb449-fa42-4954-a290-54640ab8dd12"/>
    <xsd:import namespace="89ea7b47-4a21-4eed-b0b6-73d296d78e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b449-fa42-4954-a290-54640ab8dd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a7b47-4a21-4eed-b0b6-73d296d7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a4fbb449-fa42-4954-a290-54640ab8dd12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C4C36-E318-44F3-B4E4-66213BD8C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fbb449-fa42-4954-a290-54640ab8dd12"/>
    <ds:schemaRef ds:uri="89ea7b47-4a21-4eed-b0b6-73d296d7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89D37-DB5C-43A2-81C3-4CB96A3EA9F2}">
  <ds:schemaRefs>
    <ds:schemaRef ds:uri="http://purl.org/dc/elements/1.1/"/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89ea7b47-4a21-4eed-b0b6-73d296d78e36"/>
    <ds:schemaRef ds:uri="a4fbb449-fa42-4954-a290-54640ab8dd1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085B789-614F-43AE-BD2F-CC584FC4F0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Instrument Sans</vt:lpstr>
      <vt:lpstr>Petrona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87</cp:revision>
  <dcterms:created xsi:type="dcterms:W3CDTF">2024-05-02T19:37:05Z</dcterms:created>
  <dcterms:modified xsi:type="dcterms:W3CDTF">2024-05-06T18:39:47Z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0x0101005B8088F97A9B514F918EADFCF9C25150</vt:lpwstr>
  </property>
</Properties>
</file>