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6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4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154D0D06-DB56-41AA-A4CF-0976743152F2}"/>
    <pc:docChg chg="undo custSel addSld delSld">
      <pc:chgData name="Joanne Lau" userId="c68b2988-4f73-4298-8bb9-38ca22291b4a" providerId="ADAL" clId="{154D0D06-DB56-41AA-A4CF-0976743152F2}" dt="2024-05-06T18:40:19.025" v="3"/>
      <pc:docMkLst>
        <pc:docMk/>
      </pc:docMkLst>
      <pc:sldChg chg="del">
        <pc:chgData name="Joanne Lau" userId="c68b2988-4f73-4298-8bb9-38ca22291b4a" providerId="ADAL" clId="{154D0D06-DB56-41AA-A4CF-0976743152F2}" dt="2024-05-06T18:34:05.219" v="2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154D0D06-DB56-41AA-A4CF-0976743152F2}" dt="2024-05-06T18:34:05.219" v="2" actId="2696"/>
        <pc:sldMkLst>
          <pc:docMk/>
          <pc:sldMk cId="2187648257" sldId="258"/>
        </pc:sldMkLst>
      </pc:sldChg>
      <pc:sldChg chg="del">
        <pc:chgData name="Joanne Lau" userId="c68b2988-4f73-4298-8bb9-38ca22291b4a" providerId="ADAL" clId="{154D0D06-DB56-41AA-A4CF-0976743152F2}" dt="2024-05-06T18:34:05.219" v="2" actId="2696"/>
        <pc:sldMkLst>
          <pc:docMk/>
          <pc:sldMk cId="4026833965" sldId="259"/>
        </pc:sldMkLst>
      </pc:sldChg>
      <pc:sldChg chg="add del">
        <pc:chgData name="Joanne Lau" userId="c68b2988-4f73-4298-8bb9-38ca22291b4a" providerId="ADAL" clId="{154D0D06-DB56-41AA-A4CF-0976743152F2}" dt="2024-05-06T18:34:05.219" v="2" actId="2696"/>
        <pc:sldMkLst>
          <pc:docMk/>
          <pc:sldMk cId="2720686845" sldId="260"/>
        </pc:sldMkLst>
      </pc:sldChg>
      <pc:sldChg chg="add del">
        <pc:chgData name="Joanne Lau" userId="c68b2988-4f73-4298-8bb9-38ca22291b4a" providerId="ADAL" clId="{154D0D06-DB56-41AA-A4CF-0976743152F2}" dt="2024-05-06T18:34:05.219" v="2" actId="2696"/>
        <pc:sldMkLst>
          <pc:docMk/>
          <pc:sldMk cId="357423184" sldId="261"/>
        </pc:sldMkLst>
      </pc:sldChg>
      <pc:sldChg chg="add del">
        <pc:chgData name="Joanne Lau" userId="c68b2988-4f73-4298-8bb9-38ca22291b4a" providerId="ADAL" clId="{154D0D06-DB56-41AA-A4CF-0976743152F2}" dt="2024-05-06T18:34:05.219" v="2" actId="2696"/>
        <pc:sldMkLst>
          <pc:docMk/>
          <pc:sldMk cId="2539886266" sldId="262"/>
        </pc:sldMkLst>
      </pc:sldChg>
      <pc:sldChg chg="add del">
        <pc:chgData name="Joanne Lau" userId="c68b2988-4f73-4298-8bb9-38ca22291b4a" providerId="ADAL" clId="{154D0D06-DB56-41AA-A4CF-0976743152F2}" dt="2024-05-06T18:34:05.219" v="2" actId="2696"/>
        <pc:sldMkLst>
          <pc:docMk/>
          <pc:sldMk cId="1388870813" sldId="263"/>
        </pc:sldMkLst>
      </pc:sldChg>
      <pc:sldChg chg="add del delCm">
        <pc:chgData name="Joanne Lau" userId="c68b2988-4f73-4298-8bb9-38ca22291b4a" providerId="ADAL" clId="{154D0D06-DB56-41AA-A4CF-0976743152F2}" dt="2024-05-06T18:40:19.025" v="3"/>
        <pc:sldMkLst>
          <pc:docMk/>
          <pc:sldMk cId="1539771398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154D0D06-DB56-41AA-A4CF-0976743152F2}" dt="2024-05-06T18:40:19.025" v="3"/>
              <pc2:cmMkLst xmlns:pc2="http://schemas.microsoft.com/office/powerpoint/2019/9/main/command">
                <pc:docMk/>
                <pc:sldMk cId="1539771398" sldId="264"/>
                <pc2:cmMk id="{EA03AFC7-7305-4F61-8456-9BCCB242ED83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37A6-5E80-4A85-ADF6-05F6B8436D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hyperlink" Target="https://bit.ly/rwjb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533894" y="2091071"/>
            <a:ext cx="3390745" cy="16674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RWJBarnabas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Health, </a:t>
            </a:r>
            <a:r>
              <a:rPr lang="he-I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אירע שפיטעלער, אפיליאירטע און קאמיוניטי שותפים פירן דורך א קאמיוניטי געזונטהייט איינוואוינער סורוועי; אייער אנטווארט קען העלפן אויספארעמען צוקונפטיגע פראגראמען און סערוויסעס.</a:t>
            </a:r>
            <a:endParaRPr lang="yi-Hebr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e-I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צוזאמען וועלן אנטווארטן צו די סורוועי גענוצט ווערן צו מאכן אונזערע קאמיוניטיס געזונטער און זיכערער כדי אלע איינוואוינער זאלן קענען בליהען דא.</a:t>
            </a:r>
            <a:endParaRPr lang="en-US" sz="1800" dirty="0"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4947992" y="992354"/>
            <a:ext cx="6654511" cy="11839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he-IL" sz="5400" b="1" u="sng" dirty="0">
                <a:solidFill>
                  <a:srgbClr val="00508A"/>
                </a:solidFill>
                <a:latin typeface="Aptos Black" panose="020F0502020204030204" pitchFamily="34" charset="0"/>
              </a:rPr>
              <a:t>אייער</a:t>
            </a:r>
            <a:r>
              <a:rPr lang="he-IL" sz="5400" b="1" dirty="0">
                <a:solidFill>
                  <a:srgbClr val="00508A"/>
                </a:solidFill>
                <a:latin typeface="Aptos Black" panose="020F0502020204030204" pitchFamily="34" charset="0"/>
              </a:rPr>
              <a:t> שטימע מאכט אויס.</a:t>
            </a:r>
            <a:endParaRPr lang="en-US" sz="5400" b="1" dirty="0">
              <a:solidFill>
                <a:srgbClr val="00508A"/>
              </a:solidFill>
              <a:latin typeface="Aptos Black" panose="020F050202020403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-26543" y="709588"/>
            <a:ext cx="4379017" cy="46102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2400" b="1" dirty="0">
                <a:solidFill>
                  <a:srgbClr val="00508A"/>
                </a:solidFill>
                <a:latin typeface="Aptos Display"/>
                <a:cs typeface="Times New Roman"/>
              </a:rPr>
              <a:t>לאמיר צוזאמען פארבעסערן די געזונטהייט פון אונזער קאמיוניטי!</a:t>
            </a:r>
            <a:endParaRPr lang="en-US" sz="2400" b="1" dirty="0">
              <a:solidFill>
                <a:srgbClr val="00508A"/>
              </a:solidFill>
              <a:latin typeface="Aptos Display"/>
            </a:endParaRP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4" y="3029673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174389" y="2433489"/>
            <a:ext cx="4641594" cy="875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sz="1600" dirty="0">
                <a:solidFill>
                  <a:srgbClr val="000000"/>
                </a:solidFill>
                <a:latin typeface="Aptos" panose="020B0004020202020204" pitchFamily="34" charset="0"/>
              </a:rPr>
              <a:t>די סורוועי קען גענומען ווערן אין 8 שפראכן, און עס וועט נעמען נאר בערך 15 מינוט עס צו אויספילן</a:t>
            </a:r>
            <a:endParaRPr lang="en-US" sz="20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2" y="5059264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77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088F97A9B514F918EADFCF9C25150" ma:contentTypeVersion="20" ma:contentTypeDescription="Create a new document." ma:contentTypeScope="" ma:versionID="a84a9464c5414f573bb653c51b3e7e36">
  <xsd:schema xmlns:xsd="http://www.w3.org/2001/XMLSchema" xmlns:xs="http://www.w3.org/2001/XMLSchema" xmlns:p="http://schemas.microsoft.com/office/2006/metadata/properties" xmlns:ns1="http://schemas.microsoft.com/sharepoint/v3" xmlns:ns3="a4fbb449-fa42-4954-a290-54640ab8dd12" xmlns:ns4="89ea7b47-4a21-4eed-b0b6-73d296d78e36" targetNamespace="http://schemas.microsoft.com/office/2006/metadata/properties" ma:root="true" ma:fieldsID="f502dde7be048ed99546b362f334ab31" ns1:_="" ns3:_="" ns4:_="">
    <xsd:import namespace="http://schemas.microsoft.com/sharepoint/v3"/>
    <xsd:import namespace="a4fbb449-fa42-4954-a290-54640ab8dd12"/>
    <xsd:import namespace="89ea7b47-4a21-4eed-b0b6-73d296d78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b449-fa42-4954-a290-54640ab8d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a7b47-4a21-4eed-b0b6-73d296d7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a4fbb449-fa42-4954-a290-54640ab8dd12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85B789-614F-43AE-BD2F-CC584FC4F0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C4C36-E318-44F3-B4E4-66213BD8C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fbb449-fa42-4954-a290-54640ab8dd12"/>
    <ds:schemaRef ds:uri="89ea7b47-4a21-4eed-b0b6-73d296d7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89D37-DB5C-43A2-81C3-4CB96A3EA9F2}">
  <ds:schemaRefs>
    <ds:schemaRef ds:uri="a4fbb449-fa42-4954-a290-54640ab8dd12"/>
    <ds:schemaRef ds:uri="http://schemas.microsoft.com/office/2006/documentManagement/types"/>
    <ds:schemaRef ds:uri="89ea7b47-4a21-4eed-b0b6-73d296d78e36"/>
    <ds:schemaRef ds:uri="http://purl.org/dc/elements/1.1/"/>
    <ds:schemaRef ds:uri="http://schemas.microsoft.com/sharepoint/v3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Black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87</cp:revision>
  <dcterms:created xsi:type="dcterms:W3CDTF">2024-05-02T19:37:05Z</dcterms:created>
  <dcterms:modified xsi:type="dcterms:W3CDTF">2024-05-06T18:40:23Z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0x0101005B8088F97A9B514F918EADFCF9C25150</vt:lpwstr>
  </property>
</Properties>
</file>